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00" r:id="rId2"/>
    <p:sldId id="256" r:id="rId3"/>
    <p:sldId id="261" r:id="rId4"/>
    <p:sldId id="262" r:id="rId5"/>
    <p:sldId id="304" r:id="rId6"/>
    <p:sldId id="270" r:id="rId7"/>
    <p:sldId id="303" r:id="rId8"/>
    <p:sldId id="277" r:id="rId9"/>
    <p:sldId id="258" r:id="rId10"/>
    <p:sldId id="307" r:id="rId11"/>
    <p:sldId id="272" r:id="rId12"/>
    <p:sldId id="271" r:id="rId13"/>
    <p:sldId id="274" r:id="rId14"/>
    <p:sldId id="273" r:id="rId15"/>
    <p:sldId id="275" r:id="rId16"/>
    <p:sldId id="276" r:id="rId17"/>
    <p:sldId id="306" r:id="rId18"/>
    <p:sldId id="297" r:id="rId19"/>
    <p:sldId id="278" r:id="rId20"/>
    <p:sldId id="301" r:id="rId21"/>
    <p:sldId id="308" r:id="rId22"/>
    <p:sldId id="267" r:id="rId23"/>
    <p:sldId id="299" r:id="rId24"/>
    <p:sldId id="266" r:id="rId25"/>
    <p:sldId id="285" r:id="rId26"/>
    <p:sldId id="286" r:id="rId27"/>
    <p:sldId id="287" r:id="rId28"/>
    <p:sldId id="288" r:id="rId29"/>
    <p:sldId id="289" r:id="rId30"/>
    <p:sldId id="290" r:id="rId31"/>
    <p:sldId id="268" r:id="rId32"/>
    <p:sldId id="291" r:id="rId33"/>
    <p:sldId id="292" r:id="rId34"/>
    <p:sldId id="293" r:id="rId35"/>
    <p:sldId id="294" r:id="rId36"/>
    <p:sldId id="295" r:id="rId37"/>
    <p:sldId id="29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7CDC1-D35D-48A3-9B3B-4E71F93152F5}" v="90" dt="2023-02-01T21:13:29.5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85472" autoAdjust="0"/>
  </p:normalViewPr>
  <p:slideViewPr>
    <p:cSldViewPr snapToGrid="0">
      <p:cViewPr varScale="1">
        <p:scale>
          <a:sx n="94" d="100"/>
          <a:sy n="94" d="100"/>
        </p:scale>
        <p:origin x="5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Miller" userId="653c119b99a24866" providerId="LiveId" clId="{89F7CDC1-D35D-48A3-9B3B-4E71F93152F5}"/>
    <pc:docChg chg="undo redo custSel addSld delSld modSld sldOrd">
      <pc:chgData name="Matthew Miller" userId="653c119b99a24866" providerId="LiveId" clId="{89F7CDC1-D35D-48A3-9B3B-4E71F93152F5}" dt="2023-02-01T21:17:09.961" v="4629" actId="20577"/>
      <pc:docMkLst>
        <pc:docMk/>
      </pc:docMkLst>
      <pc:sldChg chg="addSp delSp modSp mod setBg">
        <pc:chgData name="Matthew Miller" userId="653c119b99a24866" providerId="LiveId" clId="{89F7CDC1-D35D-48A3-9B3B-4E71F93152F5}" dt="2023-02-01T20:42:01.827" v="3683" actId="20577"/>
        <pc:sldMkLst>
          <pc:docMk/>
          <pc:sldMk cId="1976150575" sldId="256"/>
        </pc:sldMkLst>
        <pc:spChg chg="mod">
          <ac:chgData name="Matthew Miller" userId="653c119b99a24866" providerId="LiveId" clId="{89F7CDC1-D35D-48A3-9B3B-4E71F93152F5}" dt="2023-02-01T20:42:01.827" v="3683" actId="20577"/>
          <ac:spMkLst>
            <pc:docMk/>
            <pc:sldMk cId="1976150575" sldId="256"/>
            <ac:spMk id="3" creationId="{DC741CE4-983D-CD2D-4F24-DE6FE154E08A}"/>
          </ac:spMkLst>
        </pc:spChg>
        <pc:spChg chg="add del">
          <ac:chgData name="Matthew Miller" userId="653c119b99a24866" providerId="LiveId" clId="{89F7CDC1-D35D-48A3-9B3B-4E71F93152F5}" dt="2023-02-01T17:55:35.817" v="1522" actId="26606"/>
          <ac:spMkLst>
            <pc:docMk/>
            <pc:sldMk cId="1976150575" sldId="256"/>
            <ac:spMk id="8" creationId="{C3896A03-3945-419A-B66B-4EE266EDD152}"/>
          </ac:spMkLst>
        </pc:spChg>
        <pc:spChg chg="add del">
          <ac:chgData name="Matthew Miller" userId="653c119b99a24866" providerId="LiveId" clId="{89F7CDC1-D35D-48A3-9B3B-4E71F93152F5}" dt="2023-02-01T17:55:35.817" v="1522" actId="26606"/>
          <ac:spMkLst>
            <pc:docMk/>
            <pc:sldMk cId="1976150575" sldId="256"/>
            <ac:spMk id="10" creationId="{B34F5AD2-EDBD-4BBD-A55C-EAFFD0C7097A}"/>
          </ac:spMkLst>
        </pc:spChg>
        <pc:spChg chg="add del">
          <ac:chgData name="Matthew Miller" userId="653c119b99a24866" providerId="LiveId" clId="{89F7CDC1-D35D-48A3-9B3B-4E71F93152F5}" dt="2023-02-01T17:55:35.688" v="1521" actId="26606"/>
          <ac:spMkLst>
            <pc:docMk/>
            <pc:sldMk cId="1976150575" sldId="256"/>
            <ac:spMk id="15" creationId="{C7D023E4-8DE1-436E-9847-ED6A4B4B04FD}"/>
          </ac:spMkLst>
        </pc:spChg>
        <pc:spChg chg="add del">
          <ac:chgData name="Matthew Miller" userId="653c119b99a24866" providerId="LiveId" clId="{89F7CDC1-D35D-48A3-9B3B-4E71F93152F5}" dt="2023-02-01T17:55:35.688" v="1521" actId="26606"/>
          <ac:spMkLst>
            <pc:docMk/>
            <pc:sldMk cId="1976150575" sldId="256"/>
            <ac:spMk id="17" creationId="{63C1F321-BB96-4700-B3CE-1A6156067F44}"/>
          </ac:spMkLst>
        </pc:spChg>
        <pc:spChg chg="add del">
          <ac:chgData name="Matthew Miller" userId="653c119b99a24866" providerId="LiveId" clId="{89F7CDC1-D35D-48A3-9B3B-4E71F93152F5}" dt="2023-02-01T17:56:12.170" v="1549" actId="26606"/>
          <ac:spMkLst>
            <pc:docMk/>
            <pc:sldMk cId="1976150575" sldId="256"/>
            <ac:spMk id="32" creationId="{C7D023E4-8DE1-436E-9847-ED6A4B4B04FD}"/>
          </ac:spMkLst>
        </pc:spChg>
        <pc:spChg chg="add">
          <ac:chgData name="Matthew Miller" userId="653c119b99a24866" providerId="LiveId" clId="{89F7CDC1-D35D-48A3-9B3B-4E71F93152F5}" dt="2023-02-01T17:56:12.170" v="1549" actId="26606"/>
          <ac:spMkLst>
            <pc:docMk/>
            <pc:sldMk cId="1976150575" sldId="256"/>
            <ac:spMk id="46" creationId="{C7D023E4-8DE1-436E-9847-ED6A4B4B04FD}"/>
          </ac:spMkLst>
        </pc:spChg>
        <pc:spChg chg="add">
          <ac:chgData name="Matthew Miller" userId="653c119b99a24866" providerId="LiveId" clId="{89F7CDC1-D35D-48A3-9B3B-4E71F93152F5}" dt="2023-02-01T17:56:12.170" v="1549" actId="26606"/>
          <ac:spMkLst>
            <pc:docMk/>
            <pc:sldMk cId="1976150575" sldId="256"/>
            <ac:spMk id="48" creationId="{63C1F321-BB96-4700-B3CE-1A6156067F44}"/>
          </ac:spMkLst>
        </pc:spChg>
        <pc:grpChg chg="add del">
          <ac:chgData name="Matthew Miller" userId="653c119b99a24866" providerId="LiveId" clId="{89F7CDC1-D35D-48A3-9B3B-4E71F93152F5}" dt="2023-02-01T17:55:35.688" v="1521" actId="26606"/>
          <ac:grpSpMkLst>
            <pc:docMk/>
            <pc:sldMk cId="1976150575" sldId="256"/>
            <ac:grpSpMk id="19" creationId="{3FA1AD64-F15F-417D-956C-B2C211FC905E}"/>
          </ac:grpSpMkLst>
        </pc:grpChg>
        <pc:grpChg chg="add del">
          <ac:chgData name="Matthew Miller" userId="653c119b99a24866" providerId="LiveId" clId="{89F7CDC1-D35D-48A3-9B3B-4E71F93152F5}" dt="2023-02-01T17:55:35.688" v="1521" actId="26606"/>
          <ac:grpSpMkLst>
            <pc:docMk/>
            <pc:sldMk cId="1976150575" sldId="256"/>
            <ac:grpSpMk id="23" creationId="{43F5E015-E085-4624-B431-B42414448684}"/>
          </ac:grpSpMkLst>
        </pc:grpChg>
        <pc:grpChg chg="add del">
          <ac:chgData name="Matthew Miller" userId="653c119b99a24866" providerId="LiveId" clId="{89F7CDC1-D35D-48A3-9B3B-4E71F93152F5}" dt="2023-02-01T17:56:12.170" v="1549" actId="26606"/>
          <ac:grpSpMkLst>
            <pc:docMk/>
            <pc:sldMk cId="1976150575" sldId="256"/>
            <ac:grpSpMk id="33" creationId="{1FEC590B-3306-47E9-BD67-97F3F76169A4}"/>
          </ac:grpSpMkLst>
        </pc:grpChg>
        <pc:grpChg chg="add del">
          <ac:chgData name="Matthew Miller" userId="653c119b99a24866" providerId="LiveId" clId="{89F7CDC1-D35D-48A3-9B3B-4E71F93152F5}" dt="2023-02-01T17:56:12.170" v="1549" actId="26606"/>
          <ac:grpSpMkLst>
            <pc:docMk/>
            <pc:sldMk cId="1976150575" sldId="256"/>
            <ac:grpSpMk id="35" creationId="{A47AAF5E-1692-48C9-98FB-6432BF0BC4F7}"/>
          </ac:grpSpMkLst>
        </pc:grpChg>
        <pc:grpChg chg="add">
          <ac:chgData name="Matthew Miller" userId="653c119b99a24866" providerId="LiveId" clId="{89F7CDC1-D35D-48A3-9B3B-4E71F93152F5}" dt="2023-02-01T17:56:12.170" v="1549" actId="26606"/>
          <ac:grpSpMkLst>
            <pc:docMk/>
            <pc:sldMk cId="1976150575" sldId="256"/>
            <ac:grpSpMk id="50" creationId="{3FA1AD64-F15F-417D-956C-B2C211FC905E}"/>
          </ac:grpSpMkLst>
        </pc:grpChg>
        <pc:grpChg chg="add">
          <ac:chgData name="Matthew Miller" userId="653c119b99a24866" providerId="LiveId" clId="{89F7CDC1-D35D-48A3-9B3B-4E71F93152F5}" dt="2023-02-01T17:56:12.170" v="1549" actId="26606"/>
          <ac:grpSpMkLst>
            <pc:docMk/>
            <pc:sldMk cId="1976150575" sldId="256"/>
            <ac:grpSpMk id="54" creationId="{43F5E015-E085-4624-B431-B42414448684}"/>
          </ac:grpSpMkLst>
        </pc:grpChg>
      </pc:sldChg>
      <pc:sldChg chg="addSp delSp modSp mod ord setBg setClrOvrMap modNotesTx">
        <pc:chgData name="Matthew Miller" userId="653c119b99a24866" providerId="LiveId" clId="{89F7CDC1-D35D-48A3-9B3B-4E71F93152F5}" dt="2023-02-01T20:37:43.741" v="3606" actId="20577"/>
        <pc:sldMkLst>
          <pc:docMk/>
          <pc:sldMk cId="1736428198" sldId="258"/>
        </pc:sldMkLst>
        <pc:spChg chg="mod">
          <ac:chgData name="Matthew Miller" userId="653c119b99a24866" providerId="LiveId" clId="{89F7CDC1-D35D-48A3-9B3B-4E71F93152F5}" dt="2023-02-01T18:54:54.075" v="2485" actId="26606"/>
          <ac:spMkLst>
            <pc:docMk/>
            <pc:sldMk cId="1736428198" sldId="258"/>
            <ac:spMk id="2" creationId="{BA6D52CF-7092-98A0-D0AA-2AA6B11F5F05}"/>
          </ac:spMkLst>
        </pc:spChg>
        <pc:spChg chg="add mod">
          <ac:chgData name="Matthew Miller" userId="653c119b99a24866" providerId="LiveId" clId="{89F7CDC1-D35D-48A3-9B3B-4E71F93152F5}" dt="2023-02-01T20:37:43.741" v="3606" actId="20577"/>
          <ac:spMkLst>
            <pc:docMk/>
            <pc:sldMk cId="1736428198" sldId="258"/>
            <ac:spMk id="4" creationId="{E245D67F-2B15-08B7-F974-107711FFBC19}"/>
          </ac:spMkLst>
        </pc:spChg>
        <pc:spChg chg="add del">
          <ac:chgData name="Matthew Miller" userId="653c119b99a24866" providerId="LiveId" clId="{89F7CDC1-D35D-48A3-9B3B-4E71F93152F5}" dt="2023-02-01T18:03:58.242" v="1653" actId="26606"/>
          <ac:spMkLst>
            <pc:docMk/>
            <pc:sldMk cId="1736428198" sldId="258"/>
            <ac:spMk id="2055" creationId="{B0792D4F-247E-46FE-85FC-881DEFA41D94}"/>
          </ac:spMkLst>
        </pc:spChg>
        <pc:spChg chg="add del">
          <ac:chgData name="Matthew Miller" userId="653c119b99a24866" providerId="LiveId" clId="{89F7CDC1-D35D-48A3-9B3B-4E71F93152F5}" dt="2023-02-01T18:54:54.075" v="2485" actId="26606"/>
          <ac:spMkLst>
            <pc:docMk/>
            <pc:sldMk cId="1736428198" sldId="258"/>
            <ac:spMk id="2062" creationId="{9B76D444-2756-434F-AE61-96D69830C13E}"/>
          </ac:spMkLst>
        </pc:spChg>
        <pc:spChg chg="add del">
          <ac:chgData name="Matthew Miller" userId="653c119b99a24866" providerId="LiveId" clId="{89F7CDC1-D35D-48A3-9B3B-4E71F93152F5}" dt="2023-02-01T18:54:54.075" v="2485" actId="26606"/>
          <ac:spMkLst>
            <pc:docMk/>
            <pc:sldMk cId="1736428198" sldId="258"/>
            <ac:spMk id="2064" creationId="{B0161EF8-C8C6-4F2A-9D5C-49BD28A2BDC2}"/>
          </ac:spMkLst>
        </pc:spChg>
        <pc:spChg chg="add">
          <ac:chgData name="Matthew Miller" userId="653c119b99a24866" providerId="LiveId" clId="{89F7CDC1-D35D-48A3-9B3B-4E71F93152F5}" dt="2023-02-01T18:54:54.075" v="2485" actId="26606"/>
          <ac:spMkLst>
            <pc:docMk/>
            <pc:sldMk cId="1736428198" sldId="258"/>
            <ac:spMk id="2069" creationId="{3BAF1561-20C4-41FD-A35F-BF2B9E727F3E}"/>
          </ac:spMkLst>
        </pc:spChg>
        <pc:spChg chg="add">
          <ac:chgData name="Matthew Miller" userId="653c119b99a24866" providerId="LiveId" clId="{89F7CDC1-D35D-48A3-9B3B-4E71F93152F5}" dt="2023-02-01T18:54:54.075" v="2485" actId="26606"/>
          <ac:spMkLst>
            <pc:docMk/>
            <pc:sldMk cId="1736428198" sldId="258"/>
            <ac:spMk id="2071" creationId="{839DC788-B140-4F3E-A91E-CB3E70ED940A}"/>
          </ac:spMkLst>
        </pc:spChg>
        <pc:picChg chg="mod ord">
          <ac:chgData name="Matthew Miller" userId="653c119b99a24866" providerId="LiveId" clId="{89F7CDC1-D35D-48A3-9B3B-4E71F93152F5}" dt="2023-02-01T18:54:54.075" v="2485" actId="26606"/>
          <ac:picMkLst>
            <pc:docMk/>
            <pc:sldMk cId="1736428198" sldId="258"/>
            <ac:picMk id="2050" creationId="{27B1768F-9299-CEE3-9505-3AFFFCF19529}"/>
          </ac:picMkLst>
        </pc:picChg>
        <pc:cxnChg chg="add del">
          <ac:chgData name="Matthew Miller" userId="653c119b99a24866" providerId="LiveId" clId="{89F7CDC1-D35D-48A3-9B3B-4E71F93152F5}" dt="2023-02-01T18:03:58.242" v="1653" actId="26606"/>
          <ac:cxnSpMkLst>
            <pc:docMk/>
            <pc:sldMk cId="1736428198" sldId="258"/>
            <ac:cxnSpMk id="2057" creationId="{CE272F12-AF86-441A-BC1B-C014BBBF85B5}"/>
          </ac:cxnSpMkLst>
        </pc:cxnChg>
        <pc:cxnChg chg="add">
          <ac:chgData name="Matthew Miller" userId="653c119b99a24866" providerId="LiveId" clId="{89F7CDC1-D35D-48A3-9B3B-4E71F93152F5}" dt="2023-02-01T18:54:54.075" v="2485" actId="26606"/>
          <ac:cxnSpMkLst>
            <pc:docMk/>
            <pc:sldMk cId="1736428198" sldId="258"/>
            <ac:cxnSpMk id="2073" creationId="{FC18D930-0EEE-448F-ABF1-2AA3C83DA552}"/>
          </ac:cxnSpMkLst>
        </pc:cxnChg>
      </pc:sldChg>
      <pc:sldChg chg="del ord">
        <pc:chgData name="Matthew Miller" userId="653c119b99a24866" providerId="LiveId" clId="{89F7CDC1-D35D-48A3-9B3B-4E71F93152F5}" dt="2023-02-01T20:36:30.371" v="3569" actId="47"/>
        <pc:sldMkLst>
          <pc:docMk/>
          <pc:sldMk cId="307832979" sldId="260"/>
        </pc:sldMkLst>
      </pc:sldChg>
      <pc:sldChg chg="addSp delSp modSp mod ord setBg setClrOvrMap modNotesTx">
        <pc:chgData name="Matthew Miller" userId="653c119b99a24866" providerId="LiveId" clId="{89F7CDC1-D35D-48A3-9B3B-4E71F93152F5}" dt="2023-02-01T21:06:32.565" v="3912" actId="33524"/>
        <pc:sldMkLst>
          <pc:docMk/>
          <pc:sldMk cId="2576700940" sldId="261"/>
        </pc:sldMkLst>
        <pc:spChg chg="del">
          <ac:chgData name="Matthew Miller" userId="653c119b99a24866" providerId="LiveId" clId="{89F7CDC1-D35D-48A3-9B3B-4E71F93152F5}" dt="2023-02-01T17:57:19.436" v="1550" actId="478"/>
          <ac:spMkLst>
            <pc:docMk/>
            <pc:sldMk cId="2576700940" sldId="261"/>
            <ac:spMk id="2" creationId="{5523F373-A942-8EAB-40AA-2923A1BE40AB}"/>
          </ac:spMkLst>
        </pc:spChg>
        <pc:spChg chg="mod">
          <ac:chgData name="Matthew Miller" userId="653c119b99a24866" providerId="LiveId" clId="{89F7CDC1-D35D-48A3-9B3B-4E71F93152F5}" dt="2023-02-01T21:04:16.521" v="3729" actId="14100"/>
          <ac:spMkLst>
            <pc:docMk/>
            <pc:sldMk cId="2576700940" sldId="261"/>
            <ac:spMk id="3" creationId="{F87F949B-B5FB-1517-FB8D-6EB8D0492284}"/>
          </ac:spMkLst>
        </pc:spChg>
        <pc:spChg chg="add del">
          <ac:chgData name="Matthew Miller" userId="653c119b99a24866" providerId="LiveId" clId="{89F7CDC1-D35D-48A3-9B3B-4E71F93152F5}" dt="2023-02-01T17:57:29.056" v="1552" actId="26606"/>
          <ac:spMkLst>
            <pc:docMk/>
            <pc:sldMk cId="2576700940" sldId="261"/>
            <ac:spMk id="4105" creationId="{A2679492-7988-4050-9056-542444452411}"/>
          </ac:spMkLst>
        </pc:spChg>
        <pc:spChg chg="add del">
          <ac:chgData name="Matthew Miller" userId="653c119b99a24866" providerId="LiveId" clId="{89F7CDC1-D35D-48A3-9B3B-4E71F93152F5}" dt="2023-02-01T17:57:29.056" v="1552" actId="26606"/>
          <ac:spMkLst>
            <pc:docMk/>
            <pc:sldMk cId="2576700940" sldId="261"/>
            <ac:spMk id="4107" creationId="{B091B163-7D61-4891-ABCF-5C13D9C418D0}"/>
          </ac:spMkLst>
        </pc:spChg>
        <pc:spChg chg="add del">
          <ac:chgData name="Matthew Miller" userId="653c119b99a24866" providerId="LiveId" clId="{89F7CDC1-D35D-48A3-9B3B-4E71F93152F5}" dt="2023-02-01T17:57:36.531" v="1554" actId="26606"/>
          <ac:spMkLst>
            <pc:docMk/>
            <pc:sldMk cId="2576700940" sldId="261"/>
            <ac:spMk id="4111" creationId="{C3896A03-3945-419A-B66B-4EE266EDD152}"/>
          </ac:spMkLst>
        </pc:spChg>
        <pc:spChg chg="add del">
          <ac:chgData name="Matthew Miller" userId="653c119b99a24866" providerId="LiveId" clId="{89F7CDC1-D35D-48A3-9B3B-4E71F93152F5}" dt="2023-02-01T17:57:36.531" v="1554" actId="26606"/>
          <ac:spMkLst>
            <pc:docMk/>
            <pc:sldMk cId="2576700940" sldId="261"/>
            <ac:spMk id="4112" creationId="{B34F5AD2-EDBD-4BBD-A55C-EAFFD0C7097A}"/>
          </ac:spMkLst>
        </pc:spChg>
        <pc:spChg chg="add del">
          <ac:chgData name="Matthew Miller" userId="653c119b99a24866" providerId="LiveId" clId="{89F7CDC1-D35D-48A3-9B3B-4E71F93152F5}" dt="2023-02-01T17:57:36.531" v="1554" actId="26606"/>
          <ac:spMkLst>
            <pc:docMk/>
            <pc:sldMk cId="2576700940" sldId="261"/>
            <ac:spMk id="4113" creationId="{450D3AD2-FA80-415F-A9CE-54D884561CD7}"/>
          </ac:spMkLst>
        </pc:spChg>
        <pc:spChg chg="add del">
          <ac:chgData name="Matthew Miller" userId="653c119b99a24866" providerId="LiveId" clId="{89F7CDC1-D35D-48A3-9B3B-4E71F93152F5}" dt="2023-02-01T21:03:54.063" v="3728" actId="26606"/>
          <ac:spMkLst>
            <pc:docMk/>
            <pc:sldMk cId="2576700940" sldId="261"/>
            <ac:spMk id="4115" creationId="{C3896A03-3945-419A-B66B-4EE266EDD152}"/>
          </ac:spMkLst>
        </pc:spChg>
        <pc:spChg chg="add del">
          <ac:chgData name="Matthew Miller" userId="653c119b99a24866" providerId="LiveId" clId="{89F7CDC1-D35D-48A3-9B3B-4E71F93152F5}" dt="2023-02-01T21:03:54.063" v="3728" actId="26606"/>
          <ac:spMkLst>
            <pc:docMk/>
            <pc:sldMk cId="2576700940" sldId="261"/>
            <ac:spMk id="4116" creationId="{B34F5AD2-EDBD-4BBD-A55C-EAFFD0C7097A}"/>
          </ac:spMkLst>
        </pc:spChg>
        <pc:spChg chg="add del">
          <ac:chgData name="Matthew Miller" userId="653c119b99a24866" providerId="LiveId" clId="{89F7CDC1-D35D-48A3-9B3B-4E71F93152F5}" dt="2023-02-01T21:03:54.063" v="3728" actId="26606"/>
          <ac:spMkLst>
            <pc:docMk/>
            <pc:sldMk cId="2576700940" sldId="261"/>
            <ac:spMk id="4117" creationId="{450D3AD2-FA80-415F-A9CE-54D884561CD7}"/>
          </ac:spMkLst>
        </pc:spChg>
        <pc:spChg chg="add">
          <ac:chgData name="Matthew Miller" userId="653c119b99a24866" providerId="LiveId" clId="{89F7CDC1-D35D-48A3-9B3B-4E71F93152F5}" dt="2023-02-01T21:03:54.063" v="3728" actId="26606"/>
          <ac:spMkLst>
            <pc:docMk/>
            <pc:sldMk cId="2576700940" sldId="261"/>
            <ac:spMk id="4122" creationId="{2032B1E8-BC40-4380-97A6-14C0320AE1C0}"/>
          </ac:spMkLst>
        </pc:spChg>
        <pc:spChg chg="add">
          <ac:chgData name="Matthew Miller" userId="653c119b99a24866" providerId="LiveId" clId="{89F7CDC1-D35D-48A3-9B3B-4E71F93152F5}" dt="2023-02-01T21:03:54.063" v="3728" actId="26606"/>
          <ac:spMkLst>
            <pc:docMk/>
            <pc:sldMk cId="2576700940" sldId="261"/>
            <ac:spMk id="4124" creationId="{82BEABD9-E1ED-49C7-8734-5494C88EE5A7}"/>
          </ac:spMkLst>
        </pc:spChg>
        <pc:picChg chg="mod ord">
          <ac:chgData name="Matthew Miller" userId="653c119b99a24866" providerId="LiveId" clId="{89F7CDC1-D35D-48A3-9B3B-4E71F93152F5}" dt="2023-02-01T21:05:12.667" v="3755" actId="1076"/>
          <ac:picMkLst>
            <pc:docMk/>
            <pc:sldMk cId="2576700940" sldId="261"/>
            <ac:picMk id="4" creationId="{57626143-C160-D5D5-AF8E-114AC66A1B84}"/>
          </ac:picMkLst>
        </pc:picChg>
        <pc:picChg chg="mod ord">
          <ac:chgData name="Matthew Miller" userId="653c119b99a24866" providerId="LiveId" clId="{89F7CDC1-D35D-48A3-9B3B-4E71F93152F5}" dt="2023-02-01T21:05:04.920" v="3754" actId="1076"/>
          <ac:picMkLst>
            <pc:docMk/>
            <pc:sldMk cId="2576700940" sldId="261"/>
            <ac:picMk id="4100" creationId="{B00BE652-6EB9-635C-12DA-4288D98AFB99}"/>
          </ac:picMkLst>
        </pc:picChg>
        <pc:cxnChg chg="add del">
          <ac:chgData name="Matthew Miller" userId="653c119b99a24866" providerId="LiveId" clId="{89F7CDC1-D35D-48A3-9B3B-4E71F93152F5}" dt="2023-02-01T17:57:29.056" v="1552" actId="26606"/>
          <ac:cxnSpMkLst>
            <pc:docMk/>
            <pc:sldMk cId="2576700940" sldId="261"/>
            <ac:cxnSpMk id="4109" creationId="{C49DA8F6-BCC1-4447-B54C-57856834B94B}"/>
          </ac:cxnSpMkLst>
        </pc:cxnChg>
        <pc:cxnChg chg="add">
          <ac:chgData name="Matthew Miller" userId="653c119b99a24866" providerId="LiveId" clId="{89F7CDC1-D35D-48A3-9B3B-4E71F93152F5}" dt="2023-02-01T21:03:54.063" v="3728" actId="26606"/>
          <ac:cxnSpMkLst>
            <pc:docMk/>
            <pc:sldMk cId="2576700940" sldId="261"/>
            <ac:cxnSpMk id="4126" creationId="{17341211-05E5-4FDD-98B1-F551CD0EAE1C}"/>
          </ac:cxnSpMkLst>
        </pc:cxnChg>
      </pc:sldChg>
      <pc:sldChg chg="addSp delSp modSp mod modNotesTx">
        <pc:chgData name="Matthew Miller" userId="653c119b99a24866" providerId="LiveId" clId="{89F7CDC1-D35D-48A3-9B3B-4E71F93152F5}" dt="2023-02-01T21:07:36.645" v="4021" actId="20577"/>
        <pc:sldMkLst>
          <pc:docMk/>
          <pc:sldMk cId="3504448797" sldId="262"/>
        </pc:sldMkLst>
        <pc:spChg chg="mod ord">
          <ac:chgData name="Matthew Miller" userId="653c119b99a24866" providerId="LiveId" clId="{89F7CDC1-D35D-48A3-9B3B-4E71F93152F5}" dt="2023-02-01T19:26:59.708" v="3250" actId="20577"/>
          <ac:spMkLst>
            <pc:docMk/>
            <pc:sldMk cId="3504448797" sldId="262"/>
            <ac:spMk id="2" creationId="{CC3E44C7-07A2-A0F4-3AED-932186D7666B}"/>
          </ac:spMkLst>
        </pc:spChg>
        <pc:spChg chg="del">
          <ac:chgData name="Matthew Miller" userId="653c119b99a24866" providerId="LiveId" clId="{89F7CDC1-D35D-48A3-9B3B-4E71F93152F5}" dt="2023-02-01T17:58:00.434" v="1556" actId="26606"/>
          <ac:spMkLst>
            <pc:docMk/>
            <pc:sldMk cId="3504448797" sldId="262"/>
            <ac:spMk id="5139" creationId="{99413ED5-9ED4-4772-BCE4-2BCAE6B12E35}"/>
          </ac:spMkLst>
        </pc:spChg>
        <pc:spChg chg="del">
          <ac:chgData name="Matthew Miller" userId="653c119b99a24866" providerId="LiveId" clId="{89F7CDC1-D35D-48A3-9B3B-4E71F93152F5}" dt="2023-02-01T17:58:00.434" v="1556" actId="26606"/>
          <ac:spMkLst>
            <pc:docMk/>
            <pc:sldMk cId="3504448797" sldId="262"/>
            <ac:spMk id="5140" creationId="{0855A890-B60B-4670-9DC2-69DC05015AB3}"/>
          </ac:spMkLst>
        </pc:spChg>
        <pc:spChg chg="del">
          <ac:chgData name="Matthew Miller" userId="653c119b99a24866" providerId="LiveId" clId="{89F7CDC1-D35D-48A3-9B3B-4E71F93152F5}" dt="2023-02-01T17:58:00.434" v="1556" actId="26606"/>
          <ac:spMkLst>
            <pc:docMk/>
            <pc:sldMk cId="3504448797" sldId="262"/>
            <ac:spMk id="5141" creationId="{04357C93-F0CB-4A1C-8F77-4E9063789819}"/>
          </ac:spMkLst>
        </pc:spChg>
        <pc:spChg chg="del">
          <ac:chgData name="Matthew Miller" userId="653c119b99a24866" providerId="LiveId" clId="{89F7CDC1-D35D-48A3-9B3B-4E71F93152F5}" dt="2023-02-01T17:58:00.434" v="1556" actId="26606"/>
          <ac:spMkLst>
            <pc:docMk/>
            <pc:sldMk cId="3504448797" sldId="262"/>
            <ac:spMk id="5142" creationId="{90F533E9-6690-41A8-A372-4C6C622D028D}"/>
          </ac:spMkLst>
        </pc:spChg>
        <pc:spChg chg="add">
          <ac:chgData name="Matthew Miller" userId="653c119b99a24866" providerId="LiveId" clId="{89F7CDC1-D35D-48A3-9B3B-4E71F93152F5}" dt="2023-02-01T17:58:00.434" v="1556" actId="26606"/>
          <ac:spMkLst>
            <pc:docMk/>
            <pc:sldMk cId="3504448797" sldId="262"/>
            <ac:spMk id="5147" creationId="{823AC064-BC96-4F32-8AE1-B2FD38754823}"/>
          </ac:spMkLst>
        </pc:spChg>
        <pc:picChg chg="add del mod">
          <ac:chgData name="Matthew Miller" userId="653c119b99a24866" providerId="LiveId" clId="{89F7CDC1-D35D-48A3-9B3B-4E71F93152F5}" dt="2023-02-01T17:19:56.670" v="192" actId="21"/>
          <ac:picMkLst>
            <pc:docMk/>
            <pc:sldMk cId="3504448797" sldId="262"/>
            <ac:picMk id="4" creationId="{B161DA84-6009-9444-70D3-37E1A9B1D1E7}"/>
          </ac:picMkLst>
        </pc:picChg>
        <pc:picChg chg="del">
          <ac:chgData name="Matthew Miller" userId="653c119b99a24866" providerId="LiveId" clId="{89F7CDC1-D35D-48A3-9B3B-4E71F93152F5}" dt="2023-02-01T17:16:43.601" v="129" actId="21"/>
          <ac:picMkLst>
            <pc:docMk/>
            <pc:sldMk cId="3504448797" sldId="262"/>
            <ac:picMk id="5124" creationId="{64476852-5362-5CFB-4F91-7FF22EC52BC5}"/>
          </ac:picMkLst>
        </pc:picChg>
        <pc:picChg chg="mod">
          <ac:chgData name="Matthew Miller" userId="653c119b99a24866" providerId="LiveId" clId="{89F7CDC1-D35D-48A3-9B3B-4E71F93152F5}" dt="2023-02-01T17:58:00.434" v="1556" actId="26606"/>
          <ac:picMkLst>
            <pc:docMk/>
            <pc:sldMk cId="3504448797" sldId="262"/>
            <ac:picMk id="5126" creationId="{273016BE-3191-21E7-2B2B-84AFC97F1EEB}"/>
          </ac:picMkLst>
        </pc:picChg>
        <pc:picChg chg="del">
          <ac:chgData name="Matthew Miller" userId="653c119b99a24866" providerId="LiveId" clId="{89F7CDC1-D35D-48A3-9B3B-4E71F93152F5}" dt="2023-02-01T17:20:01.283" v="194" actId="21"/>
          <ac:picMkLst>
            <pc:docMk/>
            <pc:sldMk cId="3504448797" sldId="262"/>
            <ac:picMk id="5128" creationId="{7B99C2E9-C8E2-728E-7245-0E6A0C1A09C0}"/>
          </ac:picMkLst>
        </pc:picChg>
        <pc:picChg chg="mod">
          <ac:chgData name="Matthew Miller" userId="653c119b99a24866" providerId="LiveId" clId="{89F7CDC1-D35D-48A3-9B3B-4E71F93152F5}" dt="2023-02-01T17:58:00.434" v="1556" actId="26606"/>
          <ac:picMkLst>
            <pc:docMk/>
            <pc:sldMk cId="3504448797" sldId="262"/>
            <ac:picMk id="5130" creationId="{733E14C0-001D-6222-C29C-A754726F6F4C}"/>
          </ac:picMkLst>
        </pc:picChg>
        <pc:cxnChg chg="add">
          <ac:chgData name="Matthew Miller" userId="653c119b99a24866" providerId="LiveId" clId="{89F7CDC1-D35D-48A3-9B3B-4E71F93152F5}" dt="2023-02-01T17:58:00.434" v="1556" actId="26606"/>
          <ac:cxnSpMkLst>
            <pc:docMk/>
            <pc:sldMk cId="3504448797" sldId="262"/>
            <ac:cxnSpMk id="5149" creationId="{7E7C77BC-7138-40B1-A15B-20F57A494629}"/>
          </ac:cxnSpMkLst>
        </pc:cxnChg>
        <pc:cxnChg chg="add">
          <ac:chgData name="Matthew Miller" userId="653c119b99a24866" providerId="LiveId" clId="{89F7CDC1-D35D-48A3-9B3B-4E71F93152F5}" dt="2023-02-01T17:58:00.434" v="1556" actId="26606"/>
          <ac:cxnSpMkLst>
            <pc:docMk/>
            <pc:sldMk cId="3504448797" sldId="262"/>
            <ac:cxnSpMk id="5151" creationId="{DB146403-F3D6-484B-B2ED-97F9565D0370}"/>
          </ac:cxnSpMkLst>
        </pc:cxnChg>
      </pc:sldChg>
      <pc:sldChg chg="del">
        <pc:chgData name="Matthew Miller" userId="653c119b99a24866" providerId="LiveId" clId="{89F7CDC1-D35D-48A3-9B3B-4E71F93152F5}" dt="2023-02-01T17:45:29.013" v="1318" actId="47"/>
        <pc:sldMkLst>
          <pc:docMk/>
          <pc:sldMk cId="4267861139" sldId="264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3504221925" sldId="266"/>
        </pc:sldMkLst>
      </pc:sldChg>
      <pc:sldChg chg="addSp modSp mod ord setBg modNotesTx">
        <pc:chgData name="Matthew Miller" userId="653c119b99a24866" providerId="LiveId" clId="{89F7CDC1-D35D-48A3-9B3B-4E71F93152F5}" dt="2023-02-01T19:12:09.561" v="3179" actId="26606"/>
        <pc:sldMkLst>
          <pc:docMk/>
          <pc:sldMk cId="1023483345" sldId="267"/>
        </pc:sldMkLst>
        <pc:spChg chg="mod">
          <ac:chgData name="Matthew Miller" userId="653c119b99a24866" providerId="LiveId" clId="{89F7CDC1-D35D-48A3-9B3B-4E71F93152F5}" dt="2023-02-01T19:12:09.561" v="3179" actId="26606"/>
          <ac:spMkLst>
            <pc:docMk/>
            <pc:sldMk cId="1023483345" sldId="267"/>
            <ac:spMk id="2" creationId="{B2C75EBF-7437-FB71-5E33-3033F0C088D1}"/>
          </ac:spMkLst>
        </pc:spChg>
        <pc:spChg chg="add">
          <ac:chgData name="Matthew Miller" userId="653c119b99a24866" providerId="LiveId" clId="{89F7CDC1-D35D-48A3-9B3B-4E71F93152F5}" dt="2023-02-01T19:12:09.561" v="3179" actId="26606"/>
          <ac:spMkLst>
            <pc:docMk/>
            <pc:sldMk cId="1023483345" sldId="267"/>
            <ac:spMk id="9" creationId="{6753252F-4873-4F63-801D-CC719279A7D5}"/>
          </ac:spMkLst>
        </pc:spChg>
        <pc:spChg chg="add">
          <ac:chgData name="Matthew Miller" userId="653c119b99a24866" providerId="LiveId" clId="{89F7CDC1-D35D-48A3-9B3B-4E71F93152F5}" dt="2023-02-01T19:12:09.561" v="3179" actId="26606"/>
          <ac:spMkLst>
            <pc:docMk/>
            <pc:sldMk cId="1023483345" sldId="267"/>
            <ac:spMk id="11" creationId="{047C8CCB-F95D-4249-92DD-651249D3535A}"/>
          </ac:spMkLst>
        </pc:spChg>
        <pc:picChg chg="mod">
          <ac:chgData name="Matthew Miller" userId="653c119b99a24866" providerId="LiveId" clId="{89F7CDC1-D35D-48A3-9B3B-4E71F93152F5}" dt="2023-02-01T19:12:09.561" v="3179" actId="26606"/>
          <ac:picMkLst>
            <pc:docMk/>
            <pc:sldMk cId="1023483345" sldId="267"/>
            <ac:picMk id="4" creationId="{FEC5F5A9-6444-E915-2E02-F927A54FA996}"/>
          </ac:picMkLst>
        </pc:picChg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3542165263" sldId="268"/>
        </pc:sldMkLst>
      </pc:sldChg>
      <pc:sldChg chg="modSp del mod modShow">
        <pc:chgData name="Matthew Miller" userId="653c119b99a24866" providerId="LiveId" clId="{89F7CDC1-D35D-48A3-9B3B-4E71F93152F5}" dt="2023-02-01T20:40:05.407" v="3661" actId="47"/>
        <pc:sldMkLst>
          <pc:docMk/>
          <pc:sldMk cId="1651526321" sldId="269"/>
        </pc:sldMkLst>
        <pc:spChg chg="mod">
          <ac:chgData name="Matthew Miller" userId="653c119b99a24866" providerId="LiveId" clId="{89F7CDC1-D35D-48A3-9B3B-4E71F93152F5}" dt="2023-02-01T17:17:51.189" v="177" actId="20577"/>
          <ac:spMkLst>
            <pc:docMk/>
            <pc:sldMk cId="1651526321" sldId="269"/>
            <ac:spMk id="2" creationId="{CA36D3D7-5CE2-ED98-570D-AF7EB8FF4FFF}"/>
          </ac:spMkLst>
        </pc:spChg>
      </pc:sldChg>
      <pc:sldChg chg="addSp delSp modSp mod setBg setClrOvrMap modNotesTx">
        <pc:chgData name="Matthew Miller" userId="653c119b99a24866" providerId="LiveId" clId="{89F7CDC1-D35D-48A3-9B3B-4E71F93152F5}" dt="2023-02-01T18:01:30.568" v="1618" actId="26606"/>
        <pc:sldMkLst>
          <pc:docMk/>
          <pc:sldMk cId="2991749784" sldId="270"/>
        </pc:sldMkLst>
        <pc:spChg chg="del">
          <ac:chgData name="Matthew Miller" userId="653c119b99a24866" providerId="LiveId" clId="{89F7CDC1-D35D-48A3-9B3B-4E71F93152F5}" dt="2023-02-01T17:59:31.376" v="1563" actId="478"/>
          <ac:spMkLst>
            <pc:docMk/>
            <pc:sldMk cId="2991749784" sldId="270"/>
            <ac:spMk id="2" creationId="{CB98CD92-1E70-1D37-C4BE-8D84DE5B58C4}"/>
          </ac:spMkLst>
        </pc:spChg>
        <pc:spChg chg="mod ord">
          <ac:chgData name="Matthew Miller" userId="653c119b99a24866" providerId="LiveId" clId="{89F7CDC1-D35D-48A3-9B3B-4E71F93152F5}" dt="2023-02-01T18:01:30.568" v="1618" actId="26606"/>
          <ac:spMkLst>
            <pc:docMk/>
            <pc:sldMk cId="2991749784" sldId="270"/>
            <ac:spMk id="3" creationId="{42EFF2E8-5546-1A49-BBAA-4586E4A07430}"/>
          </ac:spMkLst>
        </pc:spChg>
        <pc:spChg chg="add mod ord">
          <ac:chgData name="Matthew Miller" userId="653c119b99a24866" providerId="LiveId" clId="{89F7CDC1-D35D-48A3-9B3B-4E71F93152F5}" dt="2023-02-01T18:01:30.568" v="1618" actId="26606"/>
          <ac:spMkLst>
            <pc:docMk/>
            <pc:sldMk cId="2991749784" sldId="270"/>
            <ac:spMk id="5" creationId="{4738B605-05DF-F913-7008-9F81F7A54E04}"/>
          </ac:spMkLst>
        </pc:spChg>
        <pc:spChg chg="add del">
          <ac:chgData name="Matthew Miller" userId="653c119b99a24866" providerId="LiveId" clId="{89F7CDC1-D35D-48A3-9B3B-4E71F93152F5}" dt="2023-02-01T18:01:30.568" v="1618" actId="26606"/>
          <ac:spMkLst>
            <pc:docMk/>
            <pc:sldMk cId="2991749784" sldId="270"/>
            <ac:spMk id="13329" creationId="{99899462-FC16-43B0-966B-FCA263450716}"/>
          </ac:spMkLst>
        </pc:spChg>
        <pc:spChg chg="add del">
          <ac:chgData name="Matthew Miller" userId="653c119b99a24866" providerId="LiveId" clId="{89F7CDC1-D35D-48A3-9B3B-4E71F93152F5}" dt="2023-02-01T18:01:30.559" v="1617" actId="26606"/>
          <ac:spMkLst>
            <pc:docMk/>
            <pc:sldMk cId="2991749784" sldId="270"/>
            <ac:spMk id="13336" creationId="{C7FA33FF-088D-4F16-95A2-2C64D353DEA8}"/>
          </ac:spMkLst>
        </pc:spChg>
        <pc:spChg chg="add del">
          <ac:chgData name="Matthew Miller" userId="653c119b99a24866" providerId="LiveId" clId="{89F7CDC1-D35D-48A3-9B3B-4E71F93152F5}" dt="2023-02-01T18:01:30.559" v="1617" actId="26606"/>
          <ac:spMkLst>
            <pc:docMk/>
            <pc:sldMk cId="2991749784" sldId="270"/>
            <ac:spMk id="13338" creationId="{A376EFB1-01CF-419F-ABF1-2AF02BBFCBD1}"/>
          </ac:spMkLst>
        </pc:spChg>
        <pc:spChg chg="add del">
          <ac:chgData name="Matthew Miller" userId="653c119b99a24866" providerId="LiveId" clId="{89F7CDC1-D35D-48A3-9B3B-4E71F93152F5}" dt="2023-02-01T18:01:30.559" v="1617" actId="26606"/>
          <ac:spMkLst>
            <pc:docMk/>
            <pc:sldMk cId="2991749784" sldId="270"/>
            <ac:spMk id="13340" creationId="{FF9DEA15-78BD-4750-AA18-B9F28A6D5AB8}"/>
          </ac:spMkLst>
        </pc:spChg>
        <pc:spChg chg="add">
          <ac:chgData name="Matthew Miller" userId="653c119b99a24866" providerId="LiveId" clId="{89F7CDC1-D35D-48A3-9B3B-4E71F93152F5}" dt="2023-02-01T18:01:30.568" v="1618" actId="26606"/>
          <ac:spMkLst>
            <pc:docMk/>
            <pc:sldMk cId="2991749784" sldId="270"/>
            <ac:spMk id="13342" creationId="{5E52985E-2553-471E-82AA-5ED7A329890A}"/>
          </ac:spMkLst>
        </pc:spChg>
        <pc:picChg chg="add mod">
          <ac:chgData name="Matthew Miller" userId="653c119b99a24866" providerId="LiveId" clId="{89F7CDC1-D35D-48A3-9B3B-4E71F93152F5}" dt="2023-02-01T18:01:30.568" v="1618" actId="26606"/>
          <ac:picMkLst>
            <pc:docMk/>
            <pc:sldMk cId="2991749784" sldId="270"/>
            <ac:picMk id="4" creationId="{F0DB2D4C-473B-1E73-5BCE-109217B6EFAF}"/>
          </ac:picMkLst>
        </pc:picChg>
        <pc:picChg chg="del">
          <ac:chgData name="Matthew Miller" userId="653c119b99a24866" providerId="LiveId" clId="{89F7CDC1-D35D-48A3-9B3B-4E71F93152F5}" dt="2023-02-01T16:01:09.166" v="4" actId="478"/>
          <ac:picMkLst>
            <pc:docMk/>
            <pc:sldMk cId="2991749784" sldId="270"/>
            <ac:picMk id="13314" creationId="{147EDAB5-335F-917F-4FB3-39CEBFA07B49}"/>
          </ac:picMkLst>
        </pc:picChg>
        <pc:picChg chg="del">
          <ac:chgData name="Matthew Miller" userId="653c119b99a24866" providerId="LiveId" clId="{89F7CDC1-D35D-48A3-9B3B-4E71F93152F5}" dt="2023-02-01T16:01:06.562" v="2" actId="478"/>
          <ac:picMkLst>
            <pc:docMk/>
            <pc:sldMk cId="2991749784" sldId="270"/>
            <ac:picMk id="13316" creationId="{505540F0-B7A0-F214-358D-BA294F58728E}"/>
          </ac:picMkLst>
        </pc:picChg>
        <pc:picChg chg="add del mod">
          <ac:chgData name="Matthew Miller" userId="653c119b99a24866" providerId="LiveId" clId="{89F7CDC1-D35D-48A3-9B3B-4E71F93152F5}" dt="2023-02-01T17:00:36.407" v="13" actId="478"/>
          <ac:picMkLst>
            <pc:docMk/>
            <pc:sldMk cId="2991749784" sldId="270"/>
            <ac:picMk id="13318" creationId="{676D7B02-4B83-B91C-8383-45084599B22D}"/>
          </ac:picMkLst>
        </pc:picChg>
        <pc:picChg chg="add del mod">
          <ac:chgData name="Matthew Miller" userId="653c119b99a24866" providerId="LiveId" clId="{89F7CDC1-D35D-48A3-9B3B-4E71F93152F5}" dt="2023-02-01T17:01:55.011" v="19" actId="478"/>
          <ac:picMkLst>
            <pc:docMk/>
            <pc:sldMk cId="2991749784" sldId="270"/>
            <ac:picMk id="13320" creationId="{3C351223-F872-C53F-432F-C19A6D9507A0}"/>
          </ac:picMkLst>
        </pc:picChg>
        <pc:picChg chg="add del mod">
          <ac:chgData name="Matthew Miller" userId="653c119b99a24866" providerId="LiveId" clId="{89F7CDC1-D35D-48A3-9B3B-4E71F93152F5}" dt="2023-02-01T17:16:52.129" v="131" actId="21"/>
          <ac:picMkLst>
            <pc:docMk/>
            <pc:sldMk cId="2991749784" sldId="270"/>
            <ac:picMk id="13322" creationId="{F1F35E96-48F1-DD38-5029-695DA51F950E}"/>
          </ac:picMkLst>
        </pc:picChg>
        <pc:picChg chg="add mod ord">
          <ac:chgData name="Matthew Miller" userId="653c119b99a24866" providerId="LiveId" clId="{89F7CDC1-D35D-48A3-9B3B-4E71F93152F5}" dt="2023-02-01T18:01:30.568" v="1618" actId="26606"/>
          <ac:picMkLst>
            <pc:docMk/>
            <pc:sldMk cId="2991749784" sldId="270"/>
            <ac:picMk id="13324" creationId="{94F06CF4-1845-B3A6-86E6-38A2D2DA3A0B}"/>
          </ac:picMkLst>
        </pc:picChg>
        <pc:cxnChg chg="add del">
          <ac:chgData name="Matthew Miller" userId="653c119b99a24866" providerId="LiveId" clId="{89F7CDC1-D35D-48A3-9B3B-4E71F93152F5}" dt="2023-02-01T18:01:30.568" v="1618" actId="26606"/>
          <ac:cxnSpMkLst>
            <pc:docMk/>
            <pc:sldMk cId="2991749784" sldId="270"/>
            <ac:cxnSpMk id="13331" creationId="{AAFEA932-2DF1-410C-A00A-7A1E7DBF7511}"/>
          </ac:cxnSpMkLst>
        </pc:cxnChg>
        <pc:cxnChg chg="add">
          <ac:chgData name="Matthew Miller" userId="653c119b99a24866" providerId="LiveId" clId="{89F7CDC1-D35D-48A3-9B3B-4E71F93152F5}" dt="2023-02-01T18:01:30.568" v="1618" actId="26606"/>
          <ac:cxnSpMkLst>
            <pc:docMk/>
            <pc:sldMk cId="2991749784" sldId="270"/>
            <ac:cxnSpMk id="13343" creationId="{DAE3ABC6-4042-4293-A7DF-F01181363B7E}"/>
          </ac:cxnSpMkLst>
        </pc:cxnChg>
      </pc:sldChg>
      <pc:sldChg chg="addSp modSp mod setBg">
        <pc:chgData name="Matthew Miller" userId="653c119b99a24866" providerId="LiveId" clId="{89F7CDC1-D35D-48A3-9B3B-4E71F93152F5}" dt="2023-02-01T18:59:15.561" v="2859" actId="26606"/>
        <pc:sldMkLst>
          <pc:docMk/>
          <pc:sldMk cId="4253370757" sldId="271"/>
        </pc:sldMkLst>
        <pc:spChg chg="mod">
          <ac:chgData name="Matthew Miller" userId="653c119b99a24866" providerId="LiveId" clId="{89F7CDC1-D35D-48A3-9B3B-4E71F93152F5}" dt="2023-02-01T18:59:15.561" v="2859" actId="26606"/>
          <ac:spMkLst>
            <pc:docMk/>
            <pc:sldMk cId="4253370757" sldId="271"/>
            <ac:spMk id="2" creationId="{B50B730C-2833-9A2D-694A-D1EC1C685F31}"/>
          </ac:spMkLst>
        </pc:spChg>
        <pc:spChg chg="add">
          <ac:chgData name="Matthew Miller" userId="653c119b99a24866" providerId="LiveId" clId="{89F7CDC1-D35D-48A3-9B3B-4E71F93152F5}" dt="2023-02-01T18:59:15.561" v="2859" actId="26606"/>
          <ac:spMkLst>
            <pc:docMk/>
            <pc:sldMk cId="4253370757" sldId="271"/>
            <ac:spMk id="12" creationId="{7F57BEA8-497D-4AA8-8A18-BDCD696B25FE}"/>
          </ac:spMkLst>
        </pc:spChg>
        <pc:picChg chg="mod">
          <ac:chgData name="Matthew Miller" userId="653c119b99a24866" providerId="LiveId" clId="{89F7CDC1-D35D-48A3-9B3B-4E71F93152F5}" dt="2023-02-01T18:59:15.561" v="2859" actId="26606"/>
          <ac:picMkLst>
            <pc:docMk/>
            <pc:sldMk cId="4253370757" sldId="271"/>
            <ac:picMk id="5" creationId="{0D71D085-7D40-EFB8-A6D1-CA8C1FED3B40}"/>
          </ac:picMkLst>
        </pc:picChg>
        <pc:cxnChg chg="add">
          <ac:chgData name="Matthew Miller" userId="653c119b99a24866" providerId="LiveId" clId="{89F7CDC1-D35D-48A3-9B3B-4E71F93152F5}" dt="2023-02-01T18:59:15.561" v="2859" actId="26606"/>
          <ac:cxnSpMkLst>
            <pc:docMk/>
            <pc:sldMk cId="4253370757" sldId="271"/>
            <ac:cxnSpMk id="10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15.561" v="2859" actId="26606"/>
          <ac:cxnSpMkLst>
            <pc:docMk/>
            <pc:sldMk cId="4253370757" sldId="271"/>
            <ac:cxnSpMk id="14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15.561" v="2859" actId="26606"/>
          <ac:cxnSpMkLst>
            <pc:docMk/>
            <pc:sldMk cId="4253370757" sldId="271"/>
            <ac:cxnSpMk id="16" creationId="{AD7193FB-6AE6-4B3B-8F89-56B55DD63B4D}"/>
          </ac:cxnSpMkLst>
        </pc:cxnChg>
      </pc:sldChg>
      <pc:sldChg chg="addSp delSp modSp mod ord setBg">
        <pc:chgData name="Matthew Miller" userId="653c119b99a24866" providerId="LiveId" clId="{89F7CDC1-D35D-48A3-9B3B-4E71F93152F5}" dt="2023-02-01T21:08:44.346" v="4023"/>
        <pc:sldMkLst>
          <pc:docMk/>
          <pc:sldMk cId="1632914046" sldId="272"/>
        </pc:sldMkLst>
        <pc:spChg chg="mod">
          <ac:chgData name="Matthew Miller" userId="653c119b99a24866" providerId="LiveId" clId="{89F7CDC1-D35D-48A3-9B3B-4E71F93152F5}" dt="2023-02-01T18:59:19.287" v="2860" actId="26606"/>
          <ac:spMkLst>
            <pc:docMk/>
            <pc:sldMk cId="1632914046" sldId="272"/>
            <ac:spMk id="2" creationId="{7956726C-6337-0C92-EA94-E9D74F4C686C}"/>
          </ac:spMkLst>
        </pc:spChg>
        <pc:spChg chg="del">
          <ac:chgData name="Matthew Miller" userId="653c119b99a24866" providerId="LiveId" clId="{89F7CDC1-D35D-48A3-9B3B-4E71F93152F5}" dt="2023-02-01T17:41:33.270" v="1314"/>
          <ac:spMkLst>
            <pc:docMk/>
            <pc:sldMk cId="1632914046" sldId="272"/>
            <ac:spMk id="3" creationId="{144D3764-C194-9594-232E-0152DCE28BF1}"/>
          </ac:spMkLst>
        </pc:spChg>
        <pc:spChg chg="add">
          <ac:chgData name="Matthew Miller" userId="653c119b99a24866" providerId="LiveId" clId="{89F7CDC1-D35D-48A3-9B3B-4E71F93152F5}" dt="2023-02-01T18:59:19.287" v="2860" actId="26606"/>
          <ac:spMkLst>
            <pc:docMk/>
            <pc:sldMk cId="1632914046" sldId="272"/>
            <ac:spMk id="12" creationId="{7F57BEA8-497D-4AA8-8A18-BDCD696B25FE}"/>
          </ac:spMkLst>
        </pc:spChg>
        <pc:picChg chg="del">
          <ac:chgData name="Matthew Miller" userId="653c119b99a24866" providerId="LiveId" clId="{89F7CDC1-D35D-48A3-9B3B-4E71F93152F5}" dt="2023-02-01T17:41:31.822" v="1313" actId="21"/>
          <ac:picMkLst>
            <pc:docMk/>
            <pc:sldMk cId="1632914046" sldId="272"/>
            <ac:picMk id="4" creationId="{7C7912F4-58CC-2F19-4E2E-22F3E9EFDE3D}"/>
          </ac:picMkLst>
        </pc:picChg>
        <pc:picChg chg="add mod">
          <ac:chgData name="Matthew Miller" userId="653c119b99a24866" providerId="LiveId" clId="{89F7CDC1-D35D-48A3-9B3B-4E71F93152F5}" dt="2023-02-01T18:59:19.287" v="2860" actId="26606"/>
          <ac:picMkLst>
            <pc:docMk/>
            <pc:sldMk cId="1632914046" sldId="272"/>
            <ac:picMk id="5" creationId="{AEE05AAD-4C70-F820-AACC-FAC8B5AA5B8E}"/>
          </ac:picMkLst>
        </pc:picChg>
        <pc:cxnChg chg="add">
          <ac:chgData name="Matthew Miller" userId="653c119b99a24866" providerId="LiveId" clId="{89F7CDC1-D35D-48A3-9B3B-4E71F93152F5}" dt="2023-02-01T18:59:19.287" v="2860" actId="26606"/>
          <ac:cxnSpMkLst>
            <pc:docMk/>
            <pc:sldMk cId="1632914046" sldId="272"/>
            <ac:cxnSpMk id="10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19.287" v="2860" actId="26606"/>
          <ac:cxnSpMkLst>
            <pc:docMk/>
            <pc:sldMk cId="1632914046" sldId="272"/>
            <ac:cxnSpMk id="14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19.287" v="2860" actId="26606"/>
          <ac:cxnSpMkLst>
            <pc:docMk/>
            <pc:sldMk cId="1632914046" sldId="272"/>
            <ac:cxnSpMk id="16" creationId="{AD7193FB-6AE6-4B3B-8F89-56B55DD63B4D}"/>
          </ac:cxnSpMkLst>
        </pc:cxnChg>
      </pc:sldChg>
      <pc:sldChg chg="addSp delSp modSp mod setBg">
        <pc:chgData name="Matthew Miller" userId="653c119b99a24866" providerId="LiveId" clId="{89F7CDC1-D35D-48A3-9B3B-4E71F93152F5}" dt="2023-02-01T18:59:22.249" v="2861" actId="26606"/>
        <pc:sldMkLst>
          <pc:docMk/>
          <pc:sldMk cId="4242020480" sldId="273"/>
        </pc:sldMkLst>
        <pc:spChg chg="mod">
          <ac:chgData name="Matthew Miller" userId="653c119b99a24866" providerId="LiveId" clId="{89F7CDC1-D35D-48A3-9B3B-4E71F93152F5}" dt="2023-02-01T18:59:22.249" v="2861" actId="26606"/>
          <ac:spMkLst>
            <pc:docMk/>
            <pc:sldMk cId="4242020480" sldId="273"/>
            <ac:spMk id="2" creationId="{239EE60F-AB97-6033-C078-A8AEBD6F8235}"/>
          </ac:spMkLst>
        </pc:spChg>
        <pc:spChg chg="del">
          <ac:chgData name="Matthew Miller" userId="653c119b99a24866" providerId="LiveId" clId="{89F7CDC1-D35D-48A3-9B3B-4E71F93152F5}" dt="2023-02-01T17:41:55.764" v="1316"/>
          <ac:spMkLst>
            <pc:docMk/>
            <pc:sldMk cId="4242020480" sldId="273"/>
            <ac:spMk id="3" creationId="{501E3959-A93B-DB76-0B6B-4355576D9455}"/>
          </ac:spMkLst>
        </pc:spChg>
        <pc:spChg chg="add">
          <ac:chgData name="Matthew Miller" userId="653c119b99a24866" providerId="LiveId" clId="{89F7CDC1-D35D-48A3-9B3B-4E71F93152F5}" dt="2023-02-01T18:59:22.249" v="2861" actId="26606"/>
          <ac:spMkLst>
            <pc:docMk/>
            <pc:sldMk cId="4242020480" sldId="273"/>
            <ac:spMk id="12" creationId="{7F57BEA8-497D-4AA8-8A18-BDCD696B25FE}"/>
          </ac:spMkLst>
        </pc:spChg>
        <pc:picChg chg="del">
          <ac:chgData name="Matthew Miller" userId="653c119b99a24866" providerId="LiveId" clId="{89F7CDC1-D35D-48A3-9B3B-4E71F93152F5}" dt="2023-02-01T17:41:54.154" v="1315" actId="21"/>
          <ac:picMkLst>
            <pc:docMk/>
            <pc:sldMk cId="4242020480" sldId="273"/>
            <ac:picMk id="4" creationId="{931F2CD0-4546-3E71-E685-7B12584558C9}"/>
          </ac:picMkLst>
        </pc:picChg>
        <pc:picChg chg="add mod">
          <ac:chgData name="Matthew Miller" userId="653c119b99a24866" providerId="LiveId" clId="{89F7CDC1-D35D-48A3-9B3B-4E71F93152F5}" dt="2023-02-01T18:59:22.249" v="2861" actId="26606"/>
          <ac:picMkLst>
            <pc:docMk/>
            <pc:sldMk cId="4242020480" sldId="273"/>
            <ac:picMk id="5" creationId="{1C47410B-780C-3FBF-CA28-760436B0FF3D}"/>
          </ac:picMkLst>
        </pc:picChg>
        <pc:cxnChg chg="add">
          <ac:chgData name="Matthew Miller" userId="653c119b99a24866" providerId="LiveId" clId="{89F7CDC1-D35D-48A3-9B3B-4E71F93152F5}" dt="2023-02-01T18:59:22.249" v="2861" actId="26606"/>
          <ac:cxnSpMkLst>
            <pc:docMk/>
            <pc:sldMk cId="4242020480" sldId="273"/>
            <ac:cxnSpMk id="10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22.249" v="2861" actId="26606"/>
          <ac:cxnSpMkLst>
            <pc:docMk/>
            <pc:sldMk cId="4242020480" sldId="273"/>
            <ac:cxnSpMk id="14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22.249" v="2861" actId="26606"/>
          <ac:cxnSpMkLst>
            <pc:docMk/>
            <pc:sldMk cId="4242020480" sldId="273"/>
            <ac:cxnSpMk id="16" creationId="{AD7193FB-6AE6-4B3B-8F89-56B55DD63B4D}"/>
          </ac:cxnSpMkLst>
        </pc:cxnChg>
      </pc:sldChg>
      <pc:sldChg chg="addSp modSp mod ord setBg">
        <pc:chgData name="Matthew Miller" userId="653c119b99a24866" providerId="LiveId" clId="{89F7CDC1-D35D-48A3-9B3B-4E71F93152F5}" dt="2023-02-01T21:08:53.637" v="4025"/>
        <pc:sldMkLst>
          <pc:docMk/>
          <pc:sldMk cId="3711658412" sldId="274"/>
        </pc:sldMkLst>
        <pc:spChg chg="mod">
          <ac:chgData name="Matthew Miller" userId="653c119b99a24866" providerId="LiveId" clId="{89F7CDC1-D35D-48A3-9B3B-4E71F93152F5}" dt="2023-02-01T18:59:25.477" v="2862" actId="26606"/>
          <ac:spMkLst>
            <pc:docMk/>
            <pc:sldMk cId="3711658412" sldId="274"/>
            <ac:spMk id="2" creationId="{B41AD743-788A-6DE9-BF37-7DE9AD1FC223}"/>
          </ac:spMkLst>
        </pc:spChg>
        <pc:spChg chg="add">
          <ac:chgData name="Matthew Miller" userId="653c119b99a24866" providerId="LiveId" clId="{89F7CDC1-D35D-48A3-9B3B-4E71F93152F5}" dt="2023-02-01T18:59:25.477" v="2862" actId="26606"/>
          <ac:spMkLst>
            <pc:docMk/>
            <pc:sldMk cId="3711658412" sldId="274"/>
            <ac:spMk id="12" creationId="{7F57BEA8-497D-4AA8-8A18-BDCD696B25FE}"/>
          </ac:spMkLst>
        </pc:spChg>
        <pc:picChg chg="mod">
          <ac:chgData name="Matthew Miller" userId="653c119b99a24866" providerId="LiveId" clId="{89F7CDC1-D35D-48A3-9B3B-4E71F93152F5}" dt="2023-02-01T18:59:25.477" v="2862" actId="26606"/>
          <ac:picMkLst>
            <pc:docMk/>
            <pc:sldMk cId="3711658412" sldId="274"/>
            <ac:picMk id="5" creationId="{142C96D0-8C13-DB6D-14A9-D06BABA96C1D}"/>
          </ac:picMkLst>
        </pc:picChg>
        <pc:cxnChg chg="add">
          <ac:chgData name="Matthew Miller" userId="653c119b99a24866" providerId="LiveId" clId="{89F7CDC1-D35D-48A3-9B3B-4E71F93152F5}" dt="2023-02-01T18:59:25.477" v="2862" actId="26606"/>
          <ac:cxnSpMkLst>
            <pc:docMk/>
            <pc:sldMk cId="3711658412" sldId="274"/>
            <ac:cxnSpMk id="10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25.477" v="2862" actId="26606"/>
          <ac:cxnSpMkLst>
            <pc:docMk/>
            <pc:sldMk cId="3711658412" sldId="274"/>
            <ac:cxnSpMk id="14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25.477" v="2862" actId="26606"/>
          <ac:cxnSpMkLst>
            <pc:docMk/>
            <pc:sldMk cId="3711658412" sldId="274"/>
            <ac:cxnSpMk id="16" creationId="{AD7193FB-6AE6-4B3B-8F89-56B55DD63B4D}"/>
          </ac:cxnSpMkLst>
        </pc:cxnChg>
      </pc:sldChg>
      <pc:sldChg chg="addSp modSp mod setBg">
        <pc:chgData name="Matthew Miller" userId="653c119b99a24866" providerId="LiveId" clId="{89F7CDC1-D35D-48A3-9B3B-4E71F93152F5}" dt="2023-02-01T18:59:29.746" v="2863" actId="26606"/>
        <pc:sldMkLst>
          <pc:docMk/>
          <pc:sldMk cId="2612367480" sldId="275"/>
        </pc:sldMkLst>
        <pc:spChg chg="mod">
          <ac:chgData name="Matthew Miller" userId="653c119b99a24866" providerId="LiveId" clId="{89F7CDC1-D35D-48A3-9B3B-4E71F93152F5}" dt="2023-02-01T18:59:29.746" v="2863" actId="26606"/>
          <ac:spMkLst>
            <pc:docMk/>
            <pc:sldMk cId="2612367480" sldId="275"/>
            <ac:spMk id="2" creationId="{7E4D7C87-D66F-FE47-CB06-A00DF084C89C}"/>
          </ac:spMkLst>
        </pc:spChg>
        <pc:spChg chg="add">
          <ac:chgData name="Matthew Miller" userId="653c119b99a24866" providerId="LiveId" clId="{89F7CDC1-D35D-48A3-9B3B-4E71F93152F5}" dt="2023-02-01T18:59:29.746" v="2863" actId="26606"/>
          <ac:spMkLst>
            <pc:docMk/>
            <pc:sldMk cId="2612367480" sldId="275"/>
            <ac:spMk id="12" creationId="{7F57BEA8-497D-4AA8-8A18-BDCD696B25FE}"/>
          </ac:spMkLst>
        </pc:spChg>
        <pc:picChg chg="mod">
          <ac:chgData name="Matthew Miller" userId="653c119b99a24866" providerId="LiveId" clId="{89F7CDC1-D35D-48A3-9B3B-4E71F93152F5}" dt="2023-02-01T18:59:29.746" v="2863" actId="26606"/>
          <ac:picMkLst>
            <pc:docMk/>
            <pc:sldMk cId="2612367480" sldId="275"/>
            <ac:picMk id="5" creationId="{28EE0D48-754F-AFEC-D001-8DDA2FAFA7B8}"/>
          </ac:picMkLst>
        </pc:picChg>
        <pc:cxnChg chg="add">
          <ac:chgData name="Matthew Miller" userId="653c119b99a24866" providerId="LiveId" clId="{89F7CDC1-D35D-48A3-9B3B-4E71F93152F5}" dt="2023-02-01T18:59:29.746" v="2863" actId="26606"/>
          <ac:cxnSpMkLst>
            <pc:docMk/>
            <pc:sldMk cId="2612367480" sldId="275"/>
            <ac:cxnSpMk id="10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29.746" v="2863" actId="26606"/>
          <ac:cxnSpMkLst>
            <pc:docMk/>
            <pc:sldMk cId="2612367480" sldId="275"/>
            <ac:cxnSpMk id="14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29.746" v="2863" actId="26606"/>
          <ac:cxnSpMkLst>
            <pc:docMk/>
            <pc:sldMk cId="2612367480" sldId="275"/>
            <ac:cxnSpMk id="16" creationId="{AD7193FB-6AE6-4B3B-8F89-56B55DD63B4D}"/>
          </ac:cxnSpMkLst>
        </pc:cxnChg>
      </pc:sldChg>
      <pc:sldChg chg="addSp delSp modSp mod setBg">
        <pc:chgData name="Matthew Miller" userId="653c119b99a24866" providerId="LiveId" clId="{89F7CDC1-D35D-48A3-9B3B-4E71F93152F5}" dt="2023-02-01T18:59:33.455" v="2864" actId="26606"/>
        <pc:sldMkLst>
          <pc:docMk/>
          <pc:sldMk cId="1004081130" sldId="276"/>
        </pc:sldMkLst>
        <pc:spChg chg="mod">
          <ac:chgData name="Matthew Miller" userId="653c119b99a24866" providerId="LiveId" clId="{89F7CDC1-D35D-48A3-9B3B-4E71F93152F5}" dt="2023-02-01T18:59:33.455" v="2864" actId="26606"/>
          <ac:spMkLst>
            <pc:docMk/>
            <pc:sldMk cId="1004081130" sldId="276"/>
            <ac:spMk id="2" creationId="{AAF20819-7A28-E04C-137B-F42ACEB19BC7}"/>
          </ac:spMkLst>
        </pc:spChg>
        <pc:spChg chg="del">
          <ac:chgData name="Matthew Miller" userId="653c119b99a24866" providerId="LiveId" clId="{89F7CDC1-D35D-48A3-9B3B-4E71F93152F5}" dt="2023-02-01T17:40:53.307" v="1312"/>
          <ac:spMkLst>
            <pc:docMk/>
            <pc:sldMk cId="1004081130" sldId="276"/>
            <ac:spMk id="3" creationId="{351E1150-99B3-3409-190D-3C6E6A16C164}"/>
          </ac:spMkLst>
        </pc:spChg>
        <pc:spChg chg="add">
          <ac:chgData name="Matthew Miller" userId="653c119b99a24866" providerId="LiveId" clId="{89F7CDC1-D35D-48A3-9B3B-4E71F93152F5}" dt="2023-02-01T18:59:33.455" v="2864" actId="26606"/>
          <ac:spMkLst>
            <pc:docMk/>
            <pc:sldMk cId="1004081130" sldId="276"/>
            <ac:spMk id="12" creationId="{7F57BEA8-497D-4AA8-8A18-BDCD696B25FE}"/>
          </ac:spMkLst>
        </pc:spChg>
        <pc:picChg chg="del">
          <ac:chgData name="Matthew Miller" userId="653c119b99a24866" providerId="LiveId" clId="{89F7CDC1-D35D-48A3-9B3B-4E71F93152F5}" dt="2023-02-01T17:40:52.033" v="1311" actId="21"/>
          <ac:picMkLst>
            <pc:docMk/>
            <pc:sldMk cId="1004081130" sldId="276"/>
            <ac:picMk id="4" creationId="{699AAA45-829B-1472-703A-15FB5A3EBA25}"/>
          </ac:picMkLst>
        </pc:picChg>
        <pc:picChg chg="add mod">
          <ac:chgData name="Matthew Miller" userId="653c119b99a24866" providerId="LiveId" clId="{89F7CDC1-D35D-48A3-9B3B-4E71F93152F5}" dt="2023-02-01T18:59:33.455" v="2864" actId="26606"/>
          <ac:picMkLst>
            <pc:docMk/>
            <pc:sldMk cId="1004081130" sldId="276"/>
            <ac:picMk id="5" creationId="{F5E42E60-8551-BFC0-6ECC-CDC8ABFA3418}"/>
          </ac:picMkLst>
        </pc:picChg>
        <pc:cxnChg chg="add">
          <ac:chgData name="Matthew Miller" userId="653c119b99a24866" providerId="LiveId" clId="{89F7CDC1-D35D-48A3-9B3B-4E71F93152F5}" dt="2023-02-01T18:59:33.455" v="2864" actId="26606"/>
          <ac:cxnSpMkLst>
            <pc:docMk/>
            <pc:sldMk cId="1004081130" sldId="276"/>
            <ac:cxnSpMk id="10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33.455" v="2864" actId="26606"/>
          <ac:cxnSpMkLst>
            <pc:docMk/>
            <pc:sldMk cId="1004081130" sldId="276"/>
            <ac:cxnSpMk id="14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33.455" v="2864" actId="26606"/>
          <ac:cxnSpMkLst>
            <pc:docMk/>
            <pc:sldMk cId="1004081130" sldId="276"/>
            <ac:cxnSpMk id="16" creationId="{AD7193FB-6AE6-4B3B-8F89-56B55DD63B4D}"/>
          </ac:cxnSpMkLst>
        </pc:cxnChg>
      </pc:sldChg>
      <pc:sldChg chg="del">
        <pc:chgData name="Matthew Miller" userId="653c119b99a24866" providerId="LiveId" clId="{89F7CDC1-D35D-48A3-9B3B-4E71F93152F5}" dt="2023-02-01T18:53:06.551" v="2429" actId="2696"/>
        <pc:sldMkLst>
          <pc:docMk/>
          <pc:sldMk cId="513365043" sldId="277"/>
        </pc:sldMkLst>
      </pc:sldChg>
      <pc:sldChg chg="addSp delSp modSp add mod setBg modNotesTx">
        <pc:chgData name="Matthew Miller" userId="653c119b99a24866" providerId="LiveId" clId="{89F7CDC1-D35D-48A3-9B3B-4E71F93152F5}" dt="2023-02-01T20:35:58.478" v="3568" actId="20577"/>
        <pc:sldMkLst>
          <pc:docMk/>
          <pc:sldMk cId="897068732" sldId="277"/>
        </pc:sldMkLst>
        <pc:spChg chg="mod">
          <ac:chgData name="Matthew Miller" userId="653c119b99a24866" providerId="LiveId" clId="{89F7CDC1-D35D-48A3-9B3B-4E71F93152F5}" dt="2023-02-01T18:54:32.457" v="2483" actId="26606"/>
          <ac:spMkLst>
            <pc:docMk/>
            <pc:sldMk cId="897068732" sldId="277"/>
            <ac:spMk id="2" creationId="{0C8FF69F-7D4A-08B2-2909-1DC45183FA25}"/>
          </ac:spMkLst>
        </pc:spChg>
        <pc:spChg chg="add del">
          <ac:chgData name="Matthew Miller" userId="653c119b99a24866" providerId="LiveId" clId="{89F7CDC1-D35D-48A3-9B3B-4E71F93152F5}" dt="2023-02-01T18:54:28.558" v="2480" actId="26606"/>
          <ac:spMkLst>
            <pc:docMk/>
            <pc:sldMk cId="897068732" sldId="277"/>
            <ac:spMk id="12" creationId="{7F57BEA8-497D-4AA8-8A18-BDCD696B25FE}"/>
          </ac:spMkLst>
        </pc:spChg>
        <pc:spChg chg="add del">
          <ac:chgData name="Matthew Miller" userId="653c119b99a24866" providerId="LiveId" clId="{89F7CDC1-D35D-48A3-9B3B-4E71F93152F5}" dt="2023-02-01T18:54:32.447" v="2482" actId="26606"/>
          <ac:spMkLst>
            <pc:docMk/>
            <pc:sldMk cId="897068732" sldId="277"/>
            <ac:spMk id="18" creationId="{6753252F-4873-4F63-801D-CC719279A7D5}"/>
          </ac:spMkLst>
        </pc:spChg>
        <pc:spChg chg="add del">
          <ac:chgData name="Matthew Miller" userId="653c119b99a24866" providerId="LiveId" clId="{89F7CDC1-D35D-48A3-9B3B-4E71F93152F5}" dt="2023-02-01T18:54:32.447" v="2482" actId="26606"/>
          <ac:spMkLst>
            <pc:docMk/>
            <pc:sldMk cId="897068732" sldId="277"/>
            <ac:spMk id="19" creationId="{047C8CCB-F95D-4249-92DD-651249D3535A}"/>
          </ac:spMkLst>
        </pc:spChg>
        <pc:spChg chg="add">
          <ac:chgData name="Matthew Miller" userId="653c119b99a24866" providerId="LiveId" clId="{89F7CDC1-D35D-48A3-9B3B-4E71F93152F5}" dt="2023-02-01T18:54:32.457" v="2483" actId="26606"/>
          <ac:spMkLst>
            <pc:docMk/>
            <pc:sldMk cId="897068732" sldId="277"/>
            <ac:spMk id="22" creationId="{7F57BEA8-497D-4AA8-8A18-BDCD696B25FE}"/>
          </ac:spMkLst>
        </pc:spChg>
        <pc:picChg chg="mod">
          <ac:chgData name="Matthew Miller" userId="653c119b99a24866" providerId="LiveId" clId="{89F7CDC1-D35D-48A3-9B3B-4E71F93152F5}" dt="2023-02-01T18:54:32.457" v="2483" actId="26606"/>
          <ac:picMkLst>
            <pc:docMk/>
            <pc:sldMk cId="897068732" sldId="277"/>
            <ac:picMk id="5" creationId="{3B2F1A3C-EEB4-7728-27C2-F9F30464F207}"/>
          </ac:picMkLst>
        </pc:picChg>
        <pc:cxnChg chg="add del">
          <ac:chgData name="Matthew Miller" userId="653c119b99a24866" providerId="LiveId" clId="{89F7CDC1-D35D-48A3-9B3B-4E71F93152F5}" dt="2023-02-01T18:54:28.558" v="2480" actId="26606"/>
          <ac:cxnSpMkLst>
            <pc:docMk/>
            <pc:sldMk cId="897068732" sldId="277"/>
            <ac:cxnSpMk id="10" creationId="{D2E961F1-4A28-4A5F-BBD4-6E400E5E6C75}"/>
          </ac:cxnSpMkLst>
        </pc:cxnChg>
        <pc:cxnChg chg="add del">
          <ac:chgData name="Matthew Miller" userId="653c119b99a24866" providerId="LiveId" clId="{89F7CDC1-D35D-48A3-9B3B-4E71F93152F5}" dt="2023-02-01T18:54:28.558" v="2480" actId="26606"/>
          <ac:cxnSpMkLst>
            <pc:docMk/>
            <pc:sldMk cId="897068732" sldId="277"/>
            <ac:cxnSpMk id="14" creationId="{A82415D3-DDE5-4D63-8CB3-23A5EC581B27}"/>
          </ac:cxnSpMkLst>
        </pc:cxnChg>
        <pc:cxnChg chg="add del">
          <ac:chgData name="Matthew Miller" userId="653c119b99a24866" providerId="LiveId" clId="{89F7CDC1-D35D-48A3-9B3B-4E71F93152F5}" dt="2023-02-01T18:54:28.558" v="2480" actId="26606"/>
          <ac:cxnSpMkLst>
            <pc:docMk/>
            <pc:sldMk cId="897068732" sldId="277"/>
            <ac:cxnSpMk id="16" creationId="{AD7193FB-6AE6-4B3B-8F89-56B55DD63B4D}"/>
          </ac:cxnSpMkLst>
        </pc:cxnChg>
        <pc:cxnChg chg="add">
          <ac:chgData name="Matthew Miller" userId="653c119b99a24866" providerId="LiveId" clId="{89F7CDC1-D35D-48A3-9B3B-4E71F93152F5}" dt="2023-02-01T18:54:32.457" v="2483" actId="26606"/>
          <ac:cxnSpMkLst>
            <pc:docMk/>
            <pc:sldMk cId="897068732" sldId="277"/>
            <ac:cxnSpMk id="21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4:32.457" v="2483" actId="26606"/>
          <ac:cxnSpMkLst>
            <pc:docMk/>
            <pc:sldMk cId="897068732" sldId="277"/>
            <ac:cxnSpMk id="23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4:32.457" v="2483" actId="26606"/>
          <ac:cxnSpMkLst>
            <pc:docMk/>
            <pc:sldMk cId="897068732" sldId="277"/>
            <ac:cxnSpMk id="24" creationId="{AD7193FB-6AE6-4B3B-8F89-56B55DD63B4D}"/>
          </ac:cxnSpMkLst>
        </pc:cxnChg>
      </pc:sldChg>
      <pc:sldChg chg="addSp delSp modSp mod setBg modNotesTx">
        <pc:chgData name="Matthew Miller" userId="653c119b99a24866" providerId="LiveId" clId="{89F7CDC1-D35D-48A3-9B3B-4E71F93152F5}" dt="2023-02-01T21:10:33.439" v="4172" actId="20577"/>
        <pc:sldMkLst>
          <pc:docMk/>
          <pc:sldMk cId="2746443649" sldId="278"/>
        </pc:sldMkLst>
        <pc:spChg chg="mod">
          <ac:chgData name="Matthew Miller" userId="653c119b99a24866" providerId="LiveId" clId="{89F7CDC1-D35D-48A3-9B3B-4E71F93152F5}" dt="2023-02-01T19:10:02.308" v="3026" actId="26606"/>
          <ac:spMkLst>
            <pc:docMk/>
            <pc:sldMk cId="2746443649" sldId="278"/>
            <ac:spMk id="2" creationId="{874C7759-08E6-F58F-EC7E-607A10F4850D}"/>
          </ac:spMkLst>
        </pc:spChg>
        <pc:spChg chg="add del">
          <ac:chgData name="Matthew Miller" userId="653c119b99a24866" providerId="LiveId" clId="{89F7CDC1-D35D-48A3-9B3B-4E71F93152F5}" dt="2023-02-01T19:10:02.308" v="3026" actId="26606"/>
          <ac:spMkLst>
            <pc:docMk/>
            <pc:sldMk cId="2746443649" sldId="278"/>
            <ac:spMk id="10" creationId="{823AC064-BC96-4F32-8AE1-B2FD38754823}"/>
          </ac:spMkLst>
        </pc:spChg>
        <pc:spChg chg="add">
          <ac:chgData name="Matthew Miller" userId="653c119b99a24866" providerId="LiveId" clId="{89F7CDC1-D35D-48A3-9B3B-4E71F93152F5}" dt="2023-02-01T19:10:02.308" v="3026" actId="26606"/>
          <ac:spMkLst>
            <pc:docMk/>
            <pc:sldMk cId="2746443649" sldId="278"/>
            <ac:spMk id="17" creationId="{823AC064-BC96-4F32-8AE1-B2FD38754823}"/>
          </ac:spMkLst>
        </pc:spChg>
        <pc:picChg chg="mod">
          <ac:chgData name="Matthew Miller" userId="653c119b99a24866" providerId="LiveId" clId="{89F7CDC1-D35D-48A3-9B3B-4E71F93152F5}" dt="2023-02-01T19:10:02.308" v="3026" actId="26606"/>
          <ac:picMkLst>
            <pc:docMk/>
            <pc:sldMk cId="2746443649" sldId="278"/>
            <ac:picMk id="5" creationId="{DE950DCA-AADA-8415-9C7B-17817BF55417}"/>
          </ac:picMkLst>
        </pc:picChg>
        <pc:cxnChg chg="add del">
          <ac:chgData name="Matthew Miller" userId="653c119b99a24866" providerId="LiveId" clId="{89F7CDC1-D35D-48A3-9B3B-4E71F93152F5}" dt="2023-02-01T19:10:02.308" v="3026" actId="26606"/>
          <ac:cxnSpMkLst>
            <pc:docMk/>
            <pc:sldMk cId="2746443649" sldId="278"/>
            <ac:cxnSpMk id="12" creationId="{7E7C77BC-7138-40B1-A15B-20F57A494629}"/>
          </ac:cxnSpMkLst>
        </pc:cxnChg>
        <pc:cxnChg chg="add">
          <ac:chgData name="Matthew Miller" userId="653c119b99a24866" providerId="LiveId" clId="{89F7CDC1-D35D-48A3-9B3B-4E71F93152F5}" dt="2023-02-01T19:10:02.308" v="3026" actId="26606"/>
          <ac:cxnSpMkLst>
            <pc:docMk/>
            <pc:sldMk cId="2746443649" sldId="278"/>
            <ac:cxnSpMk id="19" creationId="{7E7C77BC-7138-40B1-A15B-20F57A494629}"/>
          </ac:cxnSpMkLst>
        </pc:cxnChg>
      </pc:sldChg>
      <pc:sldChg chg="del">
        <pc:chgData name="Matthew Miller" userId="653c119b99a24866" providerId="LiveId" clId="{89F7CDC1-D35D-48A3-9B3B-4E71F93152F5}" dt="2023-02-01T17:46:31.686" v="1323" actId="47"/>
        <pc:sldMkLst>
          <pc:docMk/>
          <pc:sldMk cId="3094432705" sldId="279"/>
        </pc:sldMkLst>
      </pc:sldChg>
      <pc:sldChg chg="del">
        <pc:chgData name="Matthew Miller" userId="653c119b99a24866" providerId="LiveId" clId="{89F7CDC1-D35D-48A3-9B3B-4E71F93152F5}" dt="2023-02-01T17:45:26.562" v="1317" actId="47"/>
        <pc:sldMkLst>
          <pc:docMk/>
          <pc:sldMk cId="774596808" sldId="280"/>
        </pc:sldMkLst>
      </pc:sldChg>
      <pc:sldChg chg="del">
        <pc:chgData name="Matthew Miller" userId="653c119b99a24866" providerId="LiveId" clId="{89F7CDC1-D35D-48A3-9B3B-4E71F93152F5}" dt="2023-02-01T17:46:28.626" v="1322" actId="47"/>
        <pc:sldMkLst>
          <pc:docMk/>
          <pc:sldMk cId="3187640339" sldId="281"/>
        </pc:sldMkLst>
      </pc:sldChg>
      <pc:sldChg chg="del">
        <pc:chgData name="Matthew Miller" userId="653c119b99a24866" providerId="LiveId" clId="{89F7CDC1-D35D-48A3-9B3B-4E71F93152F5}" dt="2023-02-01T17:46:24.981" v="1321" actId="47"/>
        <pc:sldMkLst>
          <pc:docMk/>
          <pc:sldMk cId="4017622733" sldId="282"/>
        </pc:sldMkLst>
      </pc:sldChg>
      <pc:sldChg chg="del">
        <pc:chgData name="Matthew Miller" userId="653c119b99a24866" providerId="LiveId" clId="{89F7CDC1-D35D-48A3-9B3B-4E71F93152F5}" dt="2023-02-01T17:46:20.961" v="1320" actId="47"/>
        <pc:sldMkLst>
          <pc:docMk/>
          <pc:sldMk cId="2185882181" sldId="283"/>
        </pc:sldMkLst>
      </pc:sldChg>
      <pc:sldChg chg="del">
        <pc:chgData name="Matthew Miller" userId="653c119b99a24866" providerId="LiveId" clId="{89F7CDC1-D35D-48A3-9B3B-4E71F93152F5}" dt="2023-02-01T17:46:19.313" v="1319" actId="47"/>
        <pc:sldMkLst>
          <pc:docMk/>
          <pc:sldMk cId="1024995423" sldId="284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1304881077" sldId="285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2963930719" sldId="286"/>
        </pc:sldMkLst>
      </pc:sldChg>
      <pc:sldChg chg="delSp modSp mod ord modShow">
        <pc:chgData name="Matthew Miller" userId="653c119b99a24866" providerId="LiveId" clId="{89F7CDC1-D35D-48A3-9B3B-4E71F93152F5}" dt="2023-02-01T20:40:19.902" v="3662" actId="729"/>
        <pc:sldMkLst>
          <pc:docMk/>
          <pc:sldMk cId="1814068507" sldId="287"/>
        </pc:sldMkLst>
        <pc:spChg chg="del mod">
          <ac:chgData name="Matthew Miller" userId="653c119b99a24866" providerId="LiveId" clId="{89F7CDC1-D35D-48A3-9B3B-4E71F93152F5}" dt="2023-02-01T18:11:48.056" v="1805" actId="478"/>
          <ac:spMkLst>
            <pc:docMk/>
            <pc:sldMk cId="1814068507" sldId="287"/>
            <ac:spMk id="2" creationId="{1F19E784-313C-FA7F-CAA8-0535148AD681}"/>
          </ac:spMkLst>
        </pc:spChg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4223224722" sldId="288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154886865" sldId="289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4234370940" sldId="290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3946127180" sldId="291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2615580852" sldId="292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3847561608" sldId="293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1157594649" sldId="294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4088167118" sldId="295"/>
        </pc:sldMkLst>
      </pc:sldChg>
      <pc:sldChg chg="mod ord modShow">
        <pc:chgData name="Matthew Miller" userId="653c119b99a24866" providerId="LiveId" clId="{89F7CDC1-D35D-48A3-9B3B-4E71F93152F5}" dt="2023-02-01T20:40:19.902" v="3662" actId="729"/>
        <pc:sldMkLst>
          <pc:docMk/>
          <pc:sldMk cId="1803629721" sldId="296"/>
        </pc:sldMkLst>
      </pc:sldChg>
      <pc:sldChg chg="addSp delSp modSp mod ord setBg modNotesTx">
        <pc:chgData name="Matthew Miller" userId="653c119b99a24866" providerId="LiveId" clId="{89F7CDC1-D35D-48A3-9B3B-4E71F93152F5}" dt="2023-02-01T20:40:00.686" v="3660" actId="20577"/>
        <pc:sldMkLst>
          <pc:docMk/>
          <pc:sldMk cId="2624345432" sldId="297"/>
        </pc:sldMkLst>
        <pc:spChg chg="mod">
          <ac:chgData name="Matthew Miller" userId="653c119b99a24866" providerId="LiveId" clId="{89F7CDC1-D35D-48A3-9B3B-4E71F93152F5}" dt="2023-02-01T18:13:43.440" v="1808" actId="26606"/>
          <ac:spMkLst>
            <pc:docMk/>
            <pc:sldMk cId="2624345432" sldId="297"/>
            <ac:spMk id="2" creationId="{73440C93-9AFF-8FB6-25CD-0EF3E03981E2}"/>
          </ac:spMkLst>
        </pc:spChg>
        <pc:spChg chg="del mod">
          <ac:chgData name="Matthew Miller" userId="653c119b99a24866" providerId="LiveId" clId="{89F7CDC1-D35D-48A3-9B3B-4E71F93152F5}" dt="2023-02-01T18:05:41.632" v="1775" actId="478"/>
          <ac:spMkLst>
            <pc:docMk/>
            <pc:sldMk cId="2624345432" sldId="297"/>
            <ac:spMk id="3" creationId="{A44AD675-CE23-DB2D-E72F-F5EF161C76AF}"/>
          </ac:spMkLst>
        </pc:spChg>
        <pc:spChg chg="add del mod">
          <ac:chgData name="Matthew Miller" userId="653c119b99a24866" providerId="LiveId" clId="{89F7CDC1-D35D-48A3-9B3B-4E71F93152F5}" dt="2023-02-01T18:05:58.978" v="1777" actId="478"/>
          <ac:spMkLst>
            <pc:docMk/>
            <pc:sldMk cId="2624345432" sldId="297"/>
            <ac:spMk id="6" creationId="{19686589-A35F-1F6C-6339-264A3BFA79F7}"/>
          </ac:spMkLst>
        </pc:spChg>
        <pc:spChg chg="add del">
          <ac:chgData name="Matthew Miller" userId="653c119b99a24866" providerId="LiveId" clId="{89F7CDC1-D35D-48A3-9B3B-4E71F93152F5}" dt="2023-02-01T18:13:43.440" v="1808" actId="26606"/>
          <ac:spMkLst>
            <pc:docMk/>
            <pc:sldMk cId="2624345432" sldId="297"/>
            <ac:spMk id="9" creationId="{04812C46-200A-4DEB-A05E-3ED6C68C2387}"/>
          </ac:spMkLst>
        </pc:spChg>
        <pc:spChg chg="add del">
          <ac:chgData name="Matthew Miller" userId="653c119b99a24866" providerId="LiveId" clId="{89F7CDC1-D35D-48A3-9B3B-4E71F93152F5}" dt="2023-02-01T18:13:43.440" v="1808" actId="26606"/>
          <ac:spMkLst>
            <pc:docMk/>
            <pc:sldMk cId="2624345432" sldId="297"/>
            <ac:spMk id="11" creationId="{D1EA859B-E555-4109-94F3-6700E046E008}"/>
          </ac:spMkLst>
        </pc:spChg>
        <pc:spChg chg="add">
          <ac:chgData name="Matthew Miller" userId="653c119b99a24866" providerId="LiveId" clId="{89F7CDC1-D35D-48A3-9B3B-4E71F93152F5}" dt="2023-02-01T18:13:43.440" v="1808" actId="26606"/>
          <ac:spMkLst>
            <pc:docMk/>
            <pc:sldMk cId="2624345432" sldId="297"/>
            <ac:spMk id="20487" creationId="{C475749F-F487-4EFB-ABC7-C1359590EB76}"/>
          </ac:spMkLst>
        </pc:spChg>
        <pc:picChg chg="add del mod">
          <ac:chgData name="Matthew Miller" userId="653c119b99a24866" providerId="LiveId" clId="{89F7CDC1-D35D-48A3-9B3B-4E71F93152F5}" dt="2023-02-01T18:13:35.438" v="1806" actId="478"/>
          <ac:picMkLst>
            <pc:docMk/>
            <pc:sldMk cId="2624345432" sldId="297"/>
            <ac:picMk id="5" creationId="{E8A0A0D2-4FDD-1768-CE4D-46CB22117301}"/>
          </ac:picMkLst>
        </pc:picChg>
        <pc:picChg chg="add mod">
          <ac:chgData name="Matthew Miller" userId="653c119b99a24866" providerId="LiveId" clId="{89F7CDC1-D35D-48A3-9B3B-4E71F93152F5}" dt="2023-02-01T18:13:43.440" v="1808" actId="26606"/>
          <ac:picMkLst>
            <pc:docMk/>
            <pc:sldMk cId="2624345432" sldId="297"/>
            <ac:picMk id="20482" creationId="{D8EBFB8F-8D9F-BD25-20A1-9AAB23524B05}"/>
          </ac:picMkLst>
        </pc:picChg>
      </pc:sldChg>
      <pc:sldChg chg="del">
        <pc:chgData name="Matthew Miller" userId="653c119b99a24866" providerId="LiveId" clId="{89F7CDC1-D35D-48A3-9B3B-4E71F93152F5}" dt="2023-02-01T20:38:47.544" v="3607" actId="47"/>
        <pc:sldMkLst>
          <pc:docMk/>
          <pc:sldMk cId="936577855" sldId="298"/>
        </pc:sldMkLst>
      </pc:sldChg>
      <pc:sldChg chg="addSp delSp modSp mod setBg setClrOvrMap modShow modNotesTx">
        <pc:chgData name="Matthew Miller" userId="653c119b99a24866" providerId="LiveId" clId="{89F7CDC1-D35D-48A3-9B3B-4E71F93152F5}" dt="2023-02-01T21:16:42.753" v="4615" actId="26606"/>
        <pc:sldMkLst>
          <pc:docMk/>
          <pc:sldMk cId="3131818894" sldId="299"/>
        </pc:sldMkLst>
        <pc:spChg chg="mod ord">
          <ac:chgData name="Matthew Miller" userId="653c119b99a24866" providerId="LiveId" clId="{89F7CDC1-D35D-48A3-9B3B-4E71F93152F5}" dt="2023-02-01T21:16:42.745" v="4614" actId="26606"/>
          <ac:spMkLst>
            <pc:docMk/>
            <pc:sldMk cId="3131818894" sldId="299"/>
            <ac:spMk id="2" creationId="{C79CDA12-AE97-5B7E-D4DE-6D470D3DE5DA}"/>
          </ac:spMkLst>
        </pc:spChg>
        <pc:spChg chg="mod ord">
          <ac:chgData name="Matthew Miller" userId="653c119b99a24866" providerId="LiveId" clId="{89F7CDC1-D35D-48A3-9B3B-4E71F93152F5}" dt="2023-02-01T21:16:42.753" v="4615" actId="26606"/>
          <ac:spMkLst>
            <pc:docMk/>
            <pc:sldMk cId="3131818894" sldId="299"/>
            <ac:spMk id="3" creationId="{B33663D6-6577-702C-8A61-DEA8641070F4}"/>
          </ac:spMkLst>
        </pc:spChg>
        <pc:spChg chg="add del">
          <ac:chgData name="Matthew Miller" userId="653c119b99a24866" providerId="LiveId" clId="{89F7CDC1-D35D-48A3-9B3B-4E71F93152F5}" dt="2023-02-01T21:15:39.425" v="4576" actId="26606"/>
          <ac:spMkLst>
            <pc:docMk/>
            <pc:sldMk cId="3131818894" sldId="299"/>
            <ac:spMk id="21513" creationId="{8ABFE404-8D65-4573-A3EF-6DF477936BA3}"/>
          </ac:spMkLst>
        </pc:spChg>
        <pc:spChg chg="add del">
          <ac:chgData name="Matthew Miller" userId="653c119b99a24866" providerId="LiveId" clId="{89F7CDC1-D35D-48A3-9B3B-4E71F93152F5}" dt="2023-02-01T21:16:42.753" v="4615" actId="26606"/>
          <ac:spMkLst>
            <pc:docMk/>
            <pc:sldMk cId="3131818894" sldId="299"/>
            <ac:spMk id="21518" creationId="{2032B1E8-BC40-4380-97A6-14C0320AE1C0}"/>
          </ac:spMkLst>
        </pc:spChg>
        <pc:spChg chg="add del">
          <ac:chgData name="Matthew Miller" userId="653c119b99a24866" providerId="LiveId" clId="{89F7CDC1-D35D-48A3-9B3B-4E71F93152F5}" dt="2023-02-01T21:16:42.753" v="4615" actId="26606"/>
          <ac:spMkLst>
            <pc:docMk/>
            <pc:sldMk cId="3131818894" sldId="299"/>
            <ac:spMk id="21519" creationId="{82BEABD9-E1ED-49C7-8734-5494C88EE5A7}"/>
          </ac:spMkLst>
        </pc:spChg>
        <pc:spChg chg="add del">
          <ac:chgData name="Matthew Miller" userId="653c119b99a24866" providerId="LiveId" clId="{89F7CDC1-D35D-48A3-9B3B-4E71F93152F5}" dt="2023-02-01T21:16:36.114" v="4610" actId="26606"/>
          <ac:spMkLst>
            <pc:docMk/>
            <pc:sldMk cId="3131818894" sldId="299"/>
            <ac:spMk id="21524" creationId="{5E52985E-2553-471E-82AA-5ED7A329890A}"/>
          </ac:spMkLst>
        </pc:spChg>
        <pc:spChg chg="add del">
          <ac:chgData name="Matthew Miller" userId="653c119b99a24866" providerId="LiveId" clId="{89F7CDC1-D35D-48A3-9B3B-4E71F93152F5}" dt="2023-02-01T21:16:39.422" v="4612" actId="26606"/>
          <ac:spMkLst>
            <pc:docMk/>
            <pc:sldMk cId="3131818894" sldId="299"/>
            <ac:spMk id="21528" creationId="{5E52985E-2553-471E-82AA-5ED7A329890A}"/>
          </ac:spMkLst>
        </pc:spChg>
        <pc:spChg chg="add del">
          <ac:chgData name="Matthew Miller" userId="653c119b99a24866" providerId="LiveId" clId="{89F7CDC1-D35D-48A3-9B3B-4E71F93152F5}" dt="2023-02-01T21:16:42.745" v="4614" actId="26606"/>
          <ac:spMkLst>
            <pc:docMk/>
            <pc:sldMk cId="3131818894" sldId="299"/>
            <ac:spMk id="21531" creationId="{2032B1E8-BC40-4380-97A6-14C0320AE1C0}"/>
          </ac:spMkLst>
        </pc:spChg>
        <pc:spChg chg="add del">
          <ac:chgData name="Matthew Miller" userId="653c119b99a24866" providerId="LiveId" clId="{89F7CDC1-D35D-48A3-9B3B-4E71F93152F5}" dt="2023-02-01T21:16:42.745" v="4614" actId="26606"/>
          <ac:spMkLst>
            <pc:docMk/>
            <pc:sldMk cId="3131818894" sldId="299"/>
            <ac:spMk id="21532" creationId="{1F7493F1-D69A-422C-A2FF-0FFF7AE0E39F}"/>
          </ac:spMkLst>
        </pc:spChg>
        <pc:spChg chg="add">
          <ac:chgData name="Matthew Miller" userId="653c119b99a24866" providerId="LiveId" clId="{89F7CDC1-D35D-48A3-9B3B-4E71F93152F5}" dt="2023-02-01T21:16:42.753" v="4615" actId="26606"/>
          <ac:spMkLst>
            <pc:docMk/>
            <pc:sldMk cId="3131818894" sldId="299"/>
            <ac:spMk id="21535" creationId="{2032B1E8-BC40-4380-97A6-14C0320AE1C0}"/>
          </ac:spMkLst>
        </pc:spChg>
        <pc:spChg chg="add">
          <ac:chgData name="Matthew Miller" userId="653c119b99a24866" providerId="LiveId" clId="{89F7CDC1-D35D-48A3-9B3B-4E71F93152F5}" dt="2023-02-01T21:16:42.753" v="4615" actId="26606"/>
          <ac:spMkLst>
            <pc:docMk/>
            <pc:sldMk cId="3131818894" sldId="299"/>
            <ac:spMk id="21536" creationId="{82BEABD9-E1ED-49C7-8734-5494C88EE5A7}"/>
          </ac:spMkLst>
        </pc:spChg>
        <pc:picChg chg="add mod ord">
          <ac:chgData name="Matthew Miller" userId="653c119b99a24866" providerId="LiveId" clId="{89F7CDC1-D35D-48A3-9B3B-4E71F93152F5}" dt="2023-02-01T21:16:42.745" v="4614" actId="26606"/>
          <ac:picMkLst>
            <pc:docMk/>
            <pc:sldMk cId="3131818894" sldId="299"/>
            <ac:picMk id="21506" creationId="{DCFA2C5F-A485-C959-9272-059CE12D47D0}"/>
          </ac:picMkLst>
        </pc:picChg>
        <pc:picChg chg="add mod ord">
          <ac:chgData name="Matthew Miller" userId="653c119b99a24866" providerId="LiveId" clId="{89F7CDC1-D35D-48A3-9B3B-4E71F93152F5}" dt="2023-02-01T21:16:42.745" v="4614" actId="26606"/>
          <ac:picMkLst>
            <pc:docMk/>
            <pc:sldMk cId="3131818894" sldId="299"/>
            <ac:picMk id="21508" creationId="{E85C92E8-0A11-6F6C-292F-0D706606D6A2}"/>
          </ac:picMkLst>
        </pc:picChg>
        <pc:cxnChg chg="add del">
          <ac:chgData name="Matthew Miller" userId="653c119b99a24866" providerId="LiveId" clId="{89F7CDC1-D35D-48A3-9B3B-4E71F93152F5}" dt="2023-02-01T21:15:39.425" v="4576" actId="26606"/>
          <ac:cxnSpMkLst>
            <pc:docMk/>
            <pc:sldMk cId="3131818894" sldId="299"/>
            <ac:cxnSpMk id="21515" creationId="{AF5191F1-A1C8-4AEE-8007-DF304E42B15E}"/>
          </ac:cxnSpMkLst>
        </pc:cxnChg>
        <pc:cxnChg chg="add del">
          <ac:chgData name="Matthew Miller" userId="653c119b99a24866" providerId="LiveId" clId="{89F7CDC1-D35D-48A3-9B3B-4E71F93152F5}" dt="2023-02-01T21:16:42.753" v="4615" actId="26606"/>
          <ac:cxnSpMkLst>
            <pc:docMk/>
            <pc:sldMk cId="3131818894" sldId="299"/>
            <ac:cxnSpMk id="21517" creationId="{17341211-05E5-4FDD-98B1-F551CD0EAE1C}"/>
          </ac:cxnSpMkLst>
        </pc:cxnChg>
        <pc:cxnChg chg="add del">
          <ac:chgData name="Matthew Miller" userId="653c119b99a24866" providerId="LiveId" clId="{89F7CDC1-D35D-48A3-9B3B-4E71F93152F5}" dt="2023-02-01T21:16:36.114" v="4610" actId="26606"/>
          <ac:cxnSpMkLst>
            <pc:docMk/>
            <pc:sldMk cId="3131818894" sldId="299"/>
            <ac:cxnSpMk id="21526" creationId="{DAE3ABC6-4042-4293-A7DF-F01181363B7E}"/>
          </ac:cxnSpMkLst>
        </pc:cxnChg>
        <pc:cxnChg chg="add del">
          <ac:chgData name="Matthew Miller" userId="653c119b99a24866" providerId="LiveId" clId="{89F7CDC1-D35D-48A3-9B3B-4E71F93152F5}" dt="2023-02-01T21:16:39.422" v="4612" actId="26606"/>
          <ac:cxnSpMkLst>
            <pc:docMk/>
            <pc:sldMk cId="3131818894" sldId="299"/>
            <ac:cxnSpMk id="21529" creationId="{DAE3ABC6-4042-4293-A7DF-F01181363B7E}"/>
          </ac:cxnSpMkLst>
        </pc:cxnChg>
        <pc:cxnChg chg="add del">
          <ac:chgData name="Matthew Miller" userId="653c119b99a24866" providerId="LiveId" clId="{89F7CDC1-D35D-48A3-9B3B-4E71F93152F5}" dt="2023-02-01T21:16:42.745" v="4614" actId="26606"/>
          <ac:cxnSpMkLst>
            <pc:docMk/>
            <pc:sldMk cId="3131818894" sldId="299"/>
            <ac:cxnSpMk id="21533" creationId="{17341211-05E5-4FDD-98B1-F551CD0EAE1C}"/>
          </ac:cxnSpMkLst>
        </pc:cxnChg>
        <pc:cxnChg chg="add">
          <ac:chgData name="Matthew Miller" userId="653c119b99a24866" providerId="LiveId" clId="{89F7CDC1-D35D-48A3-9B3B-4E71F93152F5}" dt="2023-02-01T21:16:42.753" v="4615" actId="26606"/>
          <ac:cxnSpMkLst>
            <pc:docMk/>
            <pc:sldMk cId="3131818894" sldId="299"/>
            <ac:cxnSpMk id="21537" creationId="{17341211-05E5-4FDD-98B1-F551CD0EAE1C}"/>
          </ac:cxnSpMkLst>
        </pc:cxnChg>
      </pc:sldChg>
      <pc:sldChg chg="addSp modSp mod setBg">
        <pc:chgData name="Matthew Miller" userId="653c119b99a24866" providerId="LiveId" clId="{89F7CDC1-D35D-48A3-9B3B-4E71F93152F5}" dt="2023-02-01T21:17:09.961" v="4629" actId="20577"/>
        <pc:sldMkLst>
          <pc:docMk/>
          <pc:sldMk cId="1158500302" sldId="300"/>
        </pc:sldMkLst>
        <pc:spChg chg="mod">
          <ac:chgData name="Matthew Miller" userId="653c119b99a24866" providerId="LiveId" clId="{89F7CDC1-D35D-48A3-9B3B-4E71F93152F5}" dt="2023-02-01T17:53:51.134" v="1440" actId="26606"/>
          <ac:spMkLst>
            <pc:docMk/>
            <pc:sldMk cId="1158500302" sldId="300"/>
            <ac:spMk id="2" creationId="{22241569-4B9B-C523-D3B4-5D2B4C125471}"/>
          </ac:spMkLst>
        </pc:spChg>
        <pc:spChg chg="mod">
          <ac:chgData name="Matthew Miller" userId="653c119b99a24866" providerId="LiveId" clId="{89F7CDC1-D35D-48A3-9B3B-4E71F93152F5}" dt="2023-02-01T21:17:09.961" v="4629" actId="20577"/>
          <ac:spMkLst>
            <pc:docMk/>
            <pc:sldMk cId="1158500302" sldId="300"/>
            <ac:spMk id="3" creationId="{03017B75-4A99-FAC8-B42D-DC14AFD5E863}"/>
          </ac:spMkLst>
        </pc:spChg>
        <pc:spChg chg="add">
          <ac:chgData name="Matthew Miller" userId="653c119b99a24866" providerId="LiveId" clId="{89F7CDC1-D35D-48A3-9B3B-4E71F93152F5}" dt="2023-02-01T17:53:51.134" v="1440" actId="26606"/>
          <ac:spMkLst>
            <pc:docMk/>
            <pc:sldMk cId="1158500302" sldId="300"/>
            <ac:spMk id="19463" creationId="{87CC2527-562A-4F69-B487-4371E5B243E7}"/>
          </ac:spMkLst>
        </pc:spChg>
        <pc:picChg chg="add mod ord">
          <ac:chgData name="Matthew Miller" userId="653c119b99a24866" providerId="LiveId" clId="{89F7CDC1-D35D-48A3-9B3B-4E71F93152F5}" dt="2023-02-01T17:53:51.134" v="1440" actId="26606"/>
          <ac:picMkLst>
            <pc:docMk/>
            <pc:sldMk cId="1158500302" sldId="300"/>
            <ac:picMk id="19458" creationId="{13A4461C-7682-5324-4F03-F7D790F5C122}"/>
          </ac:picMkLst>
        </pc:picChg>
        <pc:cxnChg chg="add">
          <ac:chgData name="Matthew Miller" userId="653c119b99a24866" providerId="LiveId" clId="{89F7CDC1-D35D-48A3-9B3B-4E71F93152F5}" dt="2023-02-01T17:53:51.134" v="1440" actId="26606"/>
          <ac:cxnSpMkLst>
            <pc:docMk/>
            <pc:sldMk cId="1158500302" sldId="300"/>
            <ac:cxnSpMk id="19465" creationId="{BCDAEC91-5BCE-4B55-9CC0-43EF94CB734B}"/>
          </ac:cxnSpMkLst>
        </pc:cxnChg>
      </pc:sldChg>
      <pc:sldChg chg="addSp delSp modSp mod ord setBg modNotesTx">
        <pc:chgData name="Matthew Miller" userId="653c119b99a24866" providerId="LiveId" clId="{89F7CDC1-D35D-48A3-9B3B-4E71F93152F5}" dt="2023-02-01T21:11:52.122" v="4355" actId="20577"/>
        <pc:sldMkLst>
          <pc:docMk/>
          <pc:sldMk cId="1035670194" sldId="301"/>
        </pc:sldMkLst>
        <pc:spChg chg="mod">
          <ac:chgData name="Matthew Miller" userId="653c119b99a24866" providerId="LiveId" clId="{89F7CDC1-D35D-48A3-9B3B-4E71F93152F5}" dt="2023-02-01T19:11:59.725" v="3178" actId="26606"/>
          <ac:spMkLst>
            <pc:docMk/>
            <pc:sldMk cId="1035670194" sldId="301"/>
            <ac:spMk id="2" creationId="{F1779A70-617E-1B4E-9915-0D4D9B54EC1C}"/>
          </ac:spMkLst>
        </pc:spChg>
        <pc:spChg chg="add del mod">
          <ac:chgData name="Matthew Miller" userId="653c119b99a24866" providerId="LiveId" clId="{89F7CDC1-D35D-48A3-9B3B-4E71F93152F5}" dt="2023-02-01T17:49:08.325" v="1327"/>
          <ac:spMkLst>
            <pc:docMk/>
            <pc:sldMk cId="1035670194" sldId="301"/>
            <ac:spMk id="4" creationId="{A9DC4402-A6EC-919D-41CA-EA59EF8327AD}"/>
          </ac:spMkLst>
        </pc:spChg>
        <pc:spChg chg="add">
          <ac:chgData name="Matthew Miller" userId="653c119b99a24866" providerId="LiveId" clId="{89F7CDC1-D35D-48A3-9B3B-4E71F93152F5}" dt="2023-02-01T19:11:59.725" v="3178" actId="26606"/>
          <ac:spMkLst>
            <pc:docMk/>
            <pc:sldMk cId="1035670194" sldId="301"/>
            <ac:spMk id="15371" creationId="{6753252F-4873-4F63-801D-CC719279A7D5}"/>
          </ac:spMkLst>
        </pc:spChg>
        <pc:spChg chg="add">
          <ac:chgData name="Matthew Miller" userId="653c119b99a24866" providerId="LiveId" clId="{89F7CDC1-D35D-48A3-9B3B-4E71F93152F5}" dt="2023-02-01T19:11:59.725" v="3178" actId="26606"/>
          <ac:spMkLst>
            <pc:docMk/>
            <pc:sldMk cId="1035670194" sldId="301"/>
            <ac:spMk id="15373" creationId="{047C8CCB-F95D-4249-92DD-651249D3535A}"/>
          </ac:spMkLst>
        </pc:spChg>
        <pc:picChg chg="del">
          <ac:chgData name="Matthew Miller" userId="653c119b99a24866" providerId="LiveId" clId="{89F7CDC1-D35D-48A3-9B3B-4E71F93152F5}" dt="2023-02-01T17:49:00.971" v="1324" actId="478"/>
          <ac:picMkLst>
            <pc:docMk/>
            <pc:sldMk cId="1035670194" sldId="301"/>
            <ac:picMk id="15362" creationId="{BC4DC9CF-5951-D5CF-7459-983C8213480A}"/>
          </ac:picMkLst>
        </pc:picChg>
        <pc:picChg chg="add del">
          <ac:chgData name="Matthew Miller" userId="653c119b99a24866" providerId="LiveId" clId="{89F7CDC1-D35D-48A3-9B3B-4E71F93152F5}" dt="2023-02-01T17:49:02.912" v="1326"/>
          <ac:picMkLst>
            <pc:docMk/>
            <pc:sldMk cId="1035670194" sldId="301"/>
            <ac:picMk id="15364" creationId="{5A5E049C-0690-96E1-6AE0-75271127FDA9}"/>
          </ac:picMkLst>
        </pc:picChg>
        <pc:picChg chg="add mod">
          <ac:chgData name="Matthew Miller" userId="653c119b99a24866" providerId="LiveId" clId="{89F7CDC1-D35D-48A3-9B3B-4E71F93152F5}" dt="2023-02-01T19:11:59.725" v="3178" actId="26606"/>
          <ac:picMkLst>
            <pc:docMk/>
            <pc:sldMk cId="1035670194" sldId="301"/>
            <ac:picMk id="15366" creationId="{67636313-B6A0-AD7D-2CBB-4B5D0776806D}"/>
          </ac:picMkLst>
        </pc:picChg>
      </pc:sldChg>
      <pc:sldChg chg="addSp delSp new del">
        <pc:chgData name="Matthew Miller" userId="653c119b99a24866" providerId="LiveId" clId="{89F7CDC1-D35D-48A3-9B3B-4E71F93152F5}" dt="2023-02-01T17:18:21.202" v="184" actId="47"/>
        <pc:sldMkLst>
          <pc:docMk/>
          <pc:sldMk cId="2312014119" sldId="302"/>
        </pc:sldMkLst>
        <pc:picChg chg="add del">
          <ac:chgData name="Matthew Miller" userId="653c119b99a24866" providerId="LiveId" clId="{89F7CDC1-D35D-48A3-9B3B-4E71F93152F5}" dt="2023-02-01T17:17:26.346" v="145" actId="21"/>
          <ac:picMkLst>
            <pc:docMk/>
            <pc:sldMk cId="2312014119" sldId="302"/>
            <ac:picMk id="16386" creationId="{24B44EDB-20D5-94F3-694D-79C0B3436B4C}"/>
          </ac:picMkLst>
        </pc:picChg>
      </pc:sldChg>
      <pc:sldChg chg="addSp delSp modSp new mod setBg setClrOvrMap">
        <pc:chgData name="Matthew Miller" userId="653c119b99a24866" providerId="LiveId" clId="{89F7CDC1-D35D-48A3-9B3B-4E71F93152F5}" dt="2023-02-01T18:54:41.301" v="2484" actId="26606"/>
        <pc:sldMkLst>
          <pc:docMk/>
          <pc:sldMk cId="3180637617" sldId="303"/>
        </pc:sldMkLst>
        <pc:spChg chg="mod">
          <ac:chgData name="Matthew Miller" userId="653c119b99a24866" providerId="LiveId" clId="{89F7CDC1-D35D-48A3-9B3B-4E71F93152F5}" dt="2023-02-01T18:54:41.301" v="2484" actId="26606"/>
          <ac:spMkLst>
            <pc:docMk/>
            <pc:sldMk cId="3180637617" sldId="303"/>
            <ac:spMk id="2" creationId="{7E18517C-1C43-8B59-E03C-82331C8FE404}"/>
          </ac:spMkLst>
        </pc:spChg>
        <pc:spChg chg="del">
          <ac:chgData name="Matthew Miller" userId="653c119b99a24866" providerId="LiveId" clId="{89F7CDC1-D35D-48A3-9B3B-4E71F93152F5}" dt="2023-02-01T17:17:08.883" v="133"/>
          <ac:spMkLst>
            <pc:docMk/>
            <pc:sldMk cId="3180637617" sldId="303"/>
            <ac:spMk id="3" creationId="{55BC071B-33F9-9179-CF81-6F424EAC0AB4}"/>
          </ac:spMkLst>
        </pc:spChg>
        <pc:spChg chg="add mod ord">
          <ac:chgData name="Matthew Miller" userId="653c119b99a24866" providerId="LiveId" clId="{89F7CDC1-D35D-48A3-9B3B-4E71F93152F5}" dt="2023-02-01T18:54:41.301" v="2484" actId="26606"/>
          <ac:spMkLst>
            <pc:docMk/>
            <pc:sldMk cId="3180637617" sldId="303"/>
            <ac:spMk id="5" creationId="{EAD42E9C-4417-29F8-BFE1-D5802751FAD3}"/>
          </ac:spMkLst>
        </pc:spChg>
        <pc:spChg chg="add del">
          <ac:chgData name="Matthew Miller" userId="653c119b99a24866" providerId="LiveId" clId="{89F7CDC1-D35D-48A3-9B3B-4E71F93152F5}" dt="2023-02-01T18:54:41.301" v="2484" actId="26606"/>
          <ac:spMkLst>
            <pc:docMk/>
            <pc:sldMk cId="3180637617" sldId="303"/>
            <ac:spMk id="10" creationId="{9B76D444-2756-434F-AE61-96D69830C13E}"/>
          </ac:spMkLst>
        </pc:spChg>
        <pc:spChg chg="add del">
          <ac:chgData name="Matthew Miller" userId="653c119b99a24866" providerId="LiveId" clId="{89F7CDC1-D35D-48A3-9B3B-4E71F93152F5}" dt="2023-02-01T18:54:41.301" v="2484" actId="26606"/>
          <ac:spMkLst>
            <pc:docMk/>
            <pc:sldMk cId="3180637617" sldId="303"/>
            <ac:spMk id="12" creationId="{B0161EF8-C8C6-4F2A-9D5C-49BD28A2BDC2}"/>
          </ac:spMkLst>
        </pc:spChg>
        <pc:spChg chg="add">
          <ac:chgData name="Matthew Miller" userId="653c119b99a24866" providerId="LiveId" clId="{89F7CDC1-D35D-48A3-9B3B-4E71F93152F5}" dt="2023-02-01T18:54:41.301" v="2484" actId="26606"/>
          <ac:spMkLst>
            <pc:docMk/>
            <pc:sldMk cId="3180637617" sldId="303"/>
            <ac:spMk id="17" creationId="{CEB41C5C-0F34-4DDA-9D7C-5E717F35F60C}"/>
          </ac:spMkLst>
        </pc:spChg>
        <pc:picChg chg="add mod ord">
          <ac:chgData name="Matthew Miller" userId="653c119b99a24866" providerId="LiveId" clId="{89F7CDC1-D35D-48A3-9B3B-4E71F93152F5}" dt="2023-02-01T18:54:41.301" v="2484" actId="26606"/>
          <ac:picMkLst>
            <pc:docMk/>
            <pc:sldMk cId="3180637617" sldId="303"/>
            <ac:picMk id="4" creationId="{43A68A98-F8BA-4232-9A88-B39C7FC222F4}"/>
          </ac:picMkLst>
        </pc:picChg>
        <pc:cxnChg chg="add">
          <ac:chgData name="Matthew Miller" userId="653c119b99a24866" providerId="LiveId" clId="{89F7CDC1-D35D-48A3-9B3B-4E71F93152F5}" dt="2023-02-01T18:54:41.301" v="2484" actId="26606"/>
          <ac:cxnSpMkLst>
            <pc:docMk/>
            <pc:sldMk cId="3180637617" sldId="303"/>
            <ac:cxnSpMk id="19" creationId="{57E1E5E6-F385-4E9C-B201-BA5BDE5CAD52}"/>
          </ac:cxnSpMkLst>
        </pc:cxnChg>
      </pc:sldChg>
      <pc:sldChg chg="addSp delSp modSp new mod setBg modNotesTx">
        <pc:chgData name="Matthew Miller" userId="653c119b99a24866" providerId="LiveId" clId="{89F7CDC1-D35D-48A3-9B3B-4E71F93152F5}" dt="2023-02-01T18:51:50.066" v="2428" actId="20577"/>
        <pc:sldMkLst>
          <pc:docMk/>
          <pc:sldMk cId="1061025170" sldId="304"/>
        </pc:sldMkLst>
        <pc:spChg chg="mod ord">
          <ac:chgData name="Matthew Miller" userId="653c119b99a24866" providerId="LiveId" clId="{89F7CDC1-D35D-48A3-9B3B-4E71F93152F5}" dt="2023-02-01T17:59:05.147" v="1562" actId="26606"/>
          <ac:spMkLst>
            <pc:docMk/>
            <pc:sldMk cId="1061025170" sldId="304"/>
            <ac:spMk id="2" creationId="{63137229-244C-06BF-25C8-79F2ED01B09E}"/>
          </ac:spMkLst>
        </pc:spChg>
        <pc:spChg chg="mod ord">
          <ac:chgData name="Matthew Miller" userId="653c119b99a24866" providerId="LiveId" clId="{89F7CDC1-D35D-48A3-9B3B-4E71F93152F5}" dt="2023-02-01T18:51:50.066" v="2428" actId="20577"/>
          <ac:spMkLst>
            <pc:docMk/>
            <pc:sldMk cId="1061025170" sldId="304"/>
            <ac:spMk id="3" creationId="{7A666C40-6007-104B-9B2F-A3CB5D60E1A2}"/>
          </ac:spMkLst>
        </pc:spChg>
        <pc:spChg chg="add del">
          <ac:chgData name="Matthew Miller" userId="653c119b99a24866" providerId="LiveId" clId="{89F7CDC1-D35D-48A3-9B3B-4E71F93152F5}" dt="2023-02-01T17:59:05.147" v="1562" actId="26606"/>
          <ac:spMkLst>
            <pc:docMk/>
            <pc:sldMk cId="1061025170" sldId="304"/>
            <ac:spMk id="10" creationId="{5E52985E-2553-471E-82AA-5ED7A329890A}"/>
          </ac:spMkLst>
        </pc:spChg>
        <pc:spChg chg="add">
          <ac:chgData name="Matthew Miller" userId="653c119b99a24866" providerId="LiveId" clId="{89F7CDC1-D35D-48A3-9B3B-4E71F93152F5}" dt="2023-02-01T17:59:05.147" v="1562" actId="26606"/>
          <ac:spMkLst>
            <pc:docMk/>
            <pc:sldMk cId="1061025170" sldId="304"/>
            <ac:spMk id="17" creationId="{823AC064-BC96-4F32-8AE1-B2FD38754823}"/>
          </ac:spMkLst>
        </pc:spChg>
        <pc:picChg chg="add mod ord">
          <ac:chgData name="Matthew Miller" userId="653c119b99a24866" providerId="LiveId" clId="{89F7CDC1-D35D-48A3-9B3B-4E71F93152F5}" dt="2023-02-01T17:59:05.147" v="1562" actId="26606"/>
          <ac:picMkLst>
            <pc:docMk/>
            <pc:sldMk cId="1061025170" sldId="304"/>
            <ac:picMk id="4" creationId="{590A5E7F-5B60-463C-41D8-726BA6CA365A}"/>
          </ac:picMkLst>
        </pc:picChg>
        <pc:picChg chg="add mod ord">
          <ac:chgData name="Matthew Miller" userId="653c119b99a24866" providerId="LiveId" clId="{89F7CDC1-D35D-48A3-9B3B-4E71F93152F5}" dt="2023-02-01T17:59:05.147" v="1562" actId="26606"/>
          <ac:picMkLst>
            <pc:docMk/>
            <pc:sldMk cId="1061025170" sldId="304"/>
            <ac:picMk id="5" creationId="{B555B81B-64E4-0E2D-DD4F-BDDB219BFD04}"/>
          </ac:picMkLst>
        </pc:picChg>
        <pc:cxnChg chg="add del">
          <ac:chgData name="Matthew Miller" userId="653c119b99a24866" providerId="LiveId" clId="{89F7CDC1-D35D-48A3-9B3B-4E71F93152F5}" dt="2023-02-01T17:59:05.147" v="1562" actId="26606"/>
          <ac:cxnSpMkLst>
            <pc:docMk/>
            <pc:sldMk cId="1061025170" sldId="304"/>
            <ac:cxnSpMk id="12" creationId="{DAE3ABC6-4042-4293-A7DF-F01181363B7E}"/>
          </ac:cxnSpMkLst>
        </pc:cxnChg>
        <pc:cxnChg chg="add">
          <ac:chgData name="Matthew Miller" userId="653c119b99a24866" providerId="LiveId" clId="{89F7CDC1-D35D-48A3-9B3B-4E71F93152F5}" dt="2023-02-01T17:59:05.147" v="1562" actId="26606"/>
          <ac:cxnSpMkLst>
            <pc:docMk/>
            <pc:sldMk cId="1061025170" sldId="304"/>
            <ac:cxnSpMk id="19" creationId="{7E7C77BC-7138-40B1-A15B-20F57A494629}"/>
          </ac:cxnSpMkLst>
        </pc:cxnChg>
        <pc:cxnChg chg="add">
          <ac:chgData name="Matthew Miller" userId="653c119b99a24866" providerId="LiveId" clId="{89F7CDC1-D35D-48A3-9B3B-4E71F93152F5}" dt="2023-02-01T17:59:05.147" v="1562" actId="26606"/>
          <ac:cxnSpMkLst>
            <pc:docMk/>
            <pc:sldMk cId="1061025170" sldId="304"/>
            <ac:cxnSpMk id="21" creationId="{DB146403-F3D6-484B-B2ED-97F9565D0370}"/>
          </ac:cxnSpMkLst>
        </pc:cxnChg>
      </pc:sldChg>
      <pc:sldChg chg="new add del ord">
        <pc:chgData name="Matthew Miller" userId="653c119b99a24866" providerId="LiveId" clId="{89F7CDC1-D35D-48A3-9B3B-4E71F93152F5}" dt="2023-02-01T17:40:47.449" v="1310" actId="47"/>
        <pc:sldMkLst>
          <pc:docMk/>
          <pc:sldMk cId="122667638" sldId="305"/>
        </pc:sldMkLst>
      </pc:sldChg>
      <pc:sldChg chg="addSp delSp modSp new mod setBg">
        <pc:chgData name="Matthew Miller" userId="653c119b99a24866" providerId="LiveId" clId="{89F7CDC1-D35D-48A3-9B3B-4E71F93152F5}" dt="2023-02-01T18:59:36.225" v="2865" actId="26606"/>
        <pc:sldMkLst>
          <pc:docMk/>
          <pc:sldMk cId="1235002317" sldId="306"/>
        </pc:sldMkLst>
        <pc:spChg chg="mod">
          <ac:chgData name="Matthew Miller" userId="653c119b99a24866" providerId="LiveId" clId="{89F7CDC1-D35D-48A3-9B3B-4E71F93152F5}" dt="2023-02-01T18:59:36.225" v="2865" actId="26606"/>
          <ac:spMkLst>
            <pc:docMk/>
            <pc:sldMk cId="1235002317" sldId="306"/>
            <ac:spMk id="2" creationId="{44666D72-7985-931A-4C07-48C0969A19E2}"/>
          </ac:spMkLst>
        </pc:spChg>
        <pc:spChg chg="del">
          <ac:chgData name="Matthew Miller" userId="653c119b99a24866" providerId="LiveId" clId="{89F7CDC1-D35D-48A3-9B3B-4E71F93152F5}" dt="2023-02-01T17:39:52.787" v="1297"/>
          <ac:spMkLst>
            <pc:docMk/>
            <pc:sldMk cId="1235002317" sldId="306"/>
            <ac:spMk id="3" creationId="{3E7F8046-881B-1010-7DD8-B572C715D404}"/>
          </ac:spMkLst>
        </pc:spChg>
        <pc:spChg chg="add">
          <ac:chgData name="Matthew Miller" userId="653c119b99a24866" providerId="LiveId" clId="{89F7CDC1-D35D-48A3-9B3B-4E71F93152F5}" dt="2023-02-01T18:59:36.225" v="2865" actId="26606"/>
          <ac:spMkLst>
            <pc:docMk/>
            <pc:sldMk cId="1235002317" sldId="306"/>
            <ac:spMk id="11" creationId="{7F57BEA8-497D-4AA8-8A18-BDCD696B25FE}"/>
          </ac:spMkLst>
        </pc:spChg>
        <pc:picChg chg="add mod">
          <ac:chgData name="Matthew Miller" userId="653c119b99a24866" providerId="LiveId" clId="{89F7CDC1-D35D-48A3-9B3B-4E71F93152F5}" dt="2023-02-01T18:59:36.225" v="2865" actId="26606"/>
          <ac:picMkLst>
            <pc:docMk/>
            <pc:sldMk cId="1235002317" sldId="306"/>
            <ac:picMk id="4" creationId="{E2799F12-5147-1E4D-991F-3C62F4AB64A4}"/>
          </ac:picMkLst>
        </pc:picChg>
        <pc:cxnChg chg="add">
          <ac:chgData name="Matthew Miller" userId="653c119b99a24866" providerId="LiveId" clId="{89F7CDC1-D35D-48A3-9B3B-4E71F93152F5}" dt="2023-02-01T18:59:36.225" v="2865" actId="26606"/>
          <ac:cxnSpMkLst>
            <pc:docMk/>
            <pc:sldMk cId="1235002317" sldId="306"/>
            <ac:cxnSpMk id="9" creationId="{D2E961F1-4A28-4A5F-BBD4-6E400E5E6C75}"/>
          </ac:cxnSpMkLst>
        </pc:cxnChg>
        <pc:cxnChg chg="add">
          <ac:chgData name="Matthew Miller" userId="653c119b99a24866" providerId="LiveId" clId="{89F7CDC1-D35D-48A3-9B3B-4E71F93152F5}" dt="2023-02-01T18:59:36.225" v="2865" actId="26606"/>
          <ac:cxnSpMkLst>
            <pc:docMk/>
            <pc:sldMk cId="1235002317" sldId="306"/>
            <ac:cxnSpMk id="13" creationId="{A82415D3-DDE5-4D63-8CB3-23A5EC581B27}"/>
          </ac:cxnSpMkLst>
        </pc:cxnChg>
        <pc:cxnChg chg="add">
          <ac:chgData name="Matthew Miller" userId="653c119b99a24866" providerId="LiveId" clId="{89F7CDC1-D35D-48A3-9B3B-4E71F93152F5}" dt="2023-02-01T18:59:36.225" v="2865" actId="26606"/>
          <ac:cxnSpMkLst>
            <pc:docMk/>
            <pc:sldMk cId="1235002317" sldId="306"/>
            <ac:cxnSpMk id="15" creationId="{AD7193FB-6AE6-4B3B-8F89-56B55DD63B4D}"/>
          </ac:cxnSpMkLst>
        </pc:cxnChg>
      </pc:sldChg>
      <pc:sldChg chg="new del ord">
        <pc:chgData name="Matthew Miller" userId="653c119b99a24866" providerId="LiveId" clId="{89F7CDC1-D35D-48A3-9B3B-4E71F93152F5}" dt="2023-02-01T18:53:35.658" v="2434" actId="47"/>
        <pc:sldMkLst>
          <pc:docMk/>
          <pc:sldMk cId="2174708604" sldId="307"/>
        </pc:sldMkLst>
      </pc:sldChg>
      <pc:sldChg chg="addSp delSp modSp new mod setBg setClrOvrMap">
        <pc:chgData name="Matthew Miller" userId="653c119b99a24866" providerId="LiveId" clId="{89F7CDC1-D35D-48A3-9B3B-4E71F93152F5}" dt="2023-02-01T18:58:38.119" v="2783" actId="20577"/>
        <pc:sldMkLst>
          <pc:docMk/>
          <pc:sldMk cId="2274363038" sldId="307"/>
        </pc:sldMkLst>
        <pc:spChg chg="mod">
          <ac:chgData name="Matthew Miller" userId="653c119b99a24866" providerId="LiveId" clId="{89F7CDC1-D35D-48A3-9B3B-4E71F93152F5}" dt="2023-02-01T18:58:38.119" v="2783" actId="20577"/>
          <ac:spMkLst>
            <pc:docMk/>
            <pc:sldMk cId="2274363038" sldId="307"/>
            <ac:spMk id="2" creationId="{F828BCC0-5333-1160-C2DD-A97885B892E4}"/>
          </ac:spMkLst>
        </pc:spChg>
        <pc:spChg chg="del">
          <ac:chgData name="Matthew Miller" userId="653c119b99a24866" providerId="LiveId" clId="{89F7CDC1-D35D-48A3-9B3B-4E71F93152F5}" dt="2023-02-01T18:57:44.444" v="2674" actId="478"/>
          <ac:spMkLst>
            <pc:docMk/>
            <pc:sldMk cId="2274363038" sldId="307"/>
            <ac:spMk id="3" creationId="{696117EF-2861-E9FC-22E2-77A9E1E6332A}"/>
          </ac:spMkLst>
        </pc:spChg>
        <pc:spChg chg="add">
          <ac:chgData name="Matthew Miller" userId="653c119b99a24866" providerId="LiveId" clId="{89F7CDC1-D35D-48A3-9B3B-4E71F93152F5}" dt="2023-02-01T18:57:54.729" v="2675" actId="26606"/>
          <ac:spMkLst>
            <pc:docMk/>
            <pc:sldMk cId="2274363038" sldId="307"/>
            <ac:spMk id="7" creationId="{66B332A4-D438-4773-A77F-5ED49A448D9D}"/>
          </ac:spMkLst>
        </pc:spChg>
        <pc:spChg chg="add">
          <ac:chgData name="Matthew Miller" userId="653c119b99a24866" providerId="LiveId" clId="{89F7CDC1-D35D-48A3-9B3B-4E71F93152F5}" dt="2023-02-01T18:57:54.729" v="2675" actId="26606"/>
          <ac:spMkLst>
            <pc:docMk/>
            <pc:sldMk cId="2274363038" sldId="307"/>
            <ac:spMk id="9" creationId="{DF9AD32D-FF05-44F4-BD4D-9CEE89B71EB9}"/>
          </ac:spMkLst>
        </pc:spChg>
      </pc:sldChg>
      <pc:sldChg chg="addSp delSp modSp new mod setBg modNotesTx">
        <pc:chgData name="Matthew Miller" userId="653c119b99a24866" providerId="LiveId" clId="{89F7CDC1-D35D-48A3-9B3B-4E71F93152F5}" dt="2023-02-01T19:10:59.882" v="3166" actId="20577"/>
        <pc:sldMkLst>
          <pc:docMk/>
          <pc:sldMk cId="1658071052" sldId="308"/>
        </pc:sldMkLst>
        <pc:spChg chg="mod">
          <ac:chgData name="Matthew Miller" userId="653c119b99a24866" providerId="LiveId" clId="{89F7CDC1-D35D-48A3-9B3B-4E71F93152F5}" dt="2023-02-01T19:09:58.777" v="3025" actId="26606"/>
          <ac:spMkLst>
            <pc:docMk/>
            <pc:sldMk cId="1658071052" sldId="308"/>
            <ac:spMk id="2" creationId="{D88DFBCD-F10C-2924-E357-74BED51468EF}"/>
          </ac:spMkLst>
        </pc:spChg>
        <pc:spChg chg="del">
          <ac:chgData name="Matthew Miller" userId="653c119b99a24866" providerId="LiveId" clId="{89F7CDC1-D35D-48A3-9B3B-4E71F93152F5}" dt="2023-02-01T19:09:11.403" v="2910"/>
          <ac:spMkLst>
            <pc:docMk/>
            <pc:sldMk cId="1658071052" sldId="308"/>
            <ac:spMk id="3" creationId="{32F08271-5377-628A-0721-DE4C9908F0AA}"/>
          </ac:spMkLst>
        </pc:spChg>
        <pc:spChg chg="add">
          <ac:chgData name="Matthew Miller" userId="653c119b99a24866" providerId="LiveId" clId="{89F7CDC1-D35D-48A3-9B3B-4E71F93152F5}" dt="2023-02-01T19:09:58.777" v="3025" actId="26606"/>
          <ac:spMkLst>
            <pc:docMk/>
            <pc:sldMk cId="1658071052" sldId="308"/>
            <ac:spMk id="9" creationId="{823AC064-BC96-4F32-8AE1-B2FD38754823}"/>
          </ac:spMkLst>
        </pc:spChg>
        <pc:picChg chg="add mod">
          <ac:chgData name="Matthew Miller" userId="653c119b99a24866" providerId="LiveId" clId="{89F7CDC1-D35D-48A3-9B3B-4E71F93152F5}" dt="2023-02-01T19:09:58.777" v="3025" actId="26606"/>
          <ac:picMkLst>
            <pc:docMk/>
            <pc:sldMk cId="1658071052" sldId="308"/>
            <ac:picMk id="4" creationId="{FF9397FD-12B5-2E13-790B-DAA58694C54B}"/>
          </ac:picMkLst>
        </pc:picChg>
        <pc:cxnChg chg="add">
          <ac:chgData name="Matthew Miller" userId="653c119b99a24866" providerId="LiveId" clId="{89F7CDC1-D35D-48A3-9B3B-4E71F93152F5}" dt="2023-02-01T19:09:58.777" v="3025" actId="26606"/>
          <ac:cxnSpMkLst>
            <pc:docMk/>
            <pc:sldMk cId="1658071052" sldId="308"/>
            <ac:cxnSpMk id="11" creationId="{7E7C77BC-7138-40B1-A15B-20F57A494629}"/>
          </ac:cxnSpMkLst>
        </pc:cxnChg>
      </pc:sldChg>
      <pc:sldChg chg="addSp delSp add del setBg delDesignElem">
        <pc:chgData name="Matthew Miller" userId="653c119b99a24866" providerId="LiveId" clId="{89F7CDC1-D35D-48A3-9B3B-4E71F93152F5}" dt="2023-02-01T19:08:51.193" v="2888"/>
        <pc:sldMkLst>
          <pc:docMk/>
          <pc:sldMk cId="2516901240" sldId="308"/>
        </pc:sldMkLst>
        <pc:spChg chg="add del">
          <ac:chgData name="Matthew Miller" userId="653c119b99a24866" providerId="LiveId" clId="{89F7CDC1-D35D-48A3-9B3B-4E71F93152F5}" dt="2023-02-01T19:08:51.193" v="2888"/>
          <ac:spMkLst>
            <pc:docMk/>
            <pc:sldMk cId="2516901240" sldId="308"/>
            <ac:spMk id="10" creationId="{823AC064-BC96-4F32-8AE1-B2FD38754823}"/>
          </ac:spMkLst>
        </pc:spChg>
        <pc:cxnChg chg="add del">
          <ac:chgData name="Matthew Miller" userId="653c119b99a24866" providerId="LiveId" clId="{89F7CDC1-D35D-48A3-9B3B-4E71F93152F5}" dt="2023-02-01T19:08:51.193" v="2888"/>
          <ac:cxnSpMkLst>
            <pc:docMk/>
            <pc:sldMk cId="2516901240" sldId="308"/>
            <ac:cxnSpMk id="12" creationId="{7E7C77BC-7138-40B1-A15B-20F57A494629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C82FC5-7EC5-4039-B325-D373D2BBE29E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94DE8D-A07A-458F-8A01-96F253EB2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248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Coal Electricity has maintained its level of market share</a:t>
            </a:r>
          </a:p>
          <a:p>
            <a:r>
              <a:rPr lang="en-US" dirty="0"/>
              <a:t>Gas and Renewables are gaining market share as nuclear, and oil are losing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79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to remove Russia, which also had a massive increase ~2012 in solar projects that came online</a:t>
            </a:r>
          </a:p>
          <a:p>
            <a:endParaRPr lang="en-US" dirty="0"/>
          </a:p>
          <a:p>
            <a:r>
              <a:rPr lang="en-US" dirty="0"/>
              <a:t>As I went through the year over year energy consumption by source, solar was clearly in the lead of the last 20 years for ramping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0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Pay less than 20 cents per Watt nowadays, making it the cheapest energy source available</a:t>
            </a:r>
          </a:p>
          <a:p>
            <a:endParaRPr lang="en-US" dirty="0"/>
          </a:p>
          <a:p>
            <a:r>
              <a:rPr lang="en-US" dirty="0"/>
              <a:t>How did this happen?</a:t>
            </a:r>
          </a:p>
          <a:p>
            <a:pPr marL="228600" indent="-228600">
              <a:buAutoNum type="arabicPeriod"/>
            </a:pPr>
            <a:r>
              <a:rPr lang="en-US" dirty="0"/>
              <a:t>US created the tech for modern day solar cells made of silicon, which is much more efficient</a:t>
            </a:r>
          </a:p>
          <a:p>
            <a:pPr marL="228600" indent="-228600">
              <a:buAutoNum type="arabicPeriod"/>
            </a:pPr>
            <a:r>
              <a:rPr lang="en-US" dirty="0"/>
              <a:t>Germany created a market through policy in 2000</a:t>
            </a:r>
          </a:p>
          <a:p>
            <a:pPr marL="228600" indent="-228600">
              <a:buAutoNum type="arabicPeriod"/>
            </a:pPr>
            <a:r>
              <a:rPr lang="en-US" dirty="0"/>
              <a:t>China made production cheap across the market, and now produce ~70% solar panels world wide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52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things to explore if taking this project further?</a:t>
            </a:r>
          </a:p>
          <a:p>
            <a:pPr lvl="1"/>
            <a:r>
              <a:rPr lang="en-US" dirty="0"/>
              <a:t>How much CO2 in the atmosphere over the same years?</a:t>
            </a:r>
          </a:p>
          <a:p>
            <a:pPr lvl="1"/>
            <a:r>
              <a:rPr lang="en-US" dirty="0"/>
              <a:t>How has this affected the rate of CO2 emitted into the </a:t>
            </a:r>
            <a:r>
              <a:rPr lang="en-US" dirty="0" err="1"/>
              <a:t>atmoshpere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How does this growth compare to commitments made by countries at Paris Accord and elsewhere?</a:t>
            </a:r>
          </a:p>
          <a:p>
            <a:pPr lvl="1"/>
            <a:r>
              <a:rPr lang="en-US" dirty="0"/>
              <a:t>Points of influx - when did/will renewables become cheaper than traditional sources?</a:t>
            </a:r>
          </a:p>
          <a:p>
            <a:pPr lvl="1"/>
            <a:r>
              <a:rPr lang="en-US" dirty="0"/>
              <a:t>Why don’t we use more solar energy?</a:t>
            </a:r>
          </a:p>
          <a:p>
            <a:pPr lvl="1"/>
            <a:r>
              <a:rPr lang="en-US" dirty="0"/>
              <a:t>How could energy storage issues be solved?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388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FFFFFF"/>
                </a:solidFill>
              </a:rPr>
              <a:t>Worldwide data is dominated by sharp increases in China’s energy consumption, especially in its increases in coal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594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dirty="0">
                <a:solidFill>
                  <a:schemeClr val="bg1"/>
                </a:solidFill>
              </a:rPr>
              <a:t>Japan lost large amounts of nuclear power production due to the catastrophe at Fukushima Daiichi Nuclear Power Plant disaster 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Clearly China is outpacing the US in energy production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China is focused heavily on Renewables such as wind and solar while the US has maintained nuclear resources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24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Dissolution of the Soviet Union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Interesting to look specifically at those countries and their energy makeup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Distribution shows natural gas overtaking coal as primary source of electricity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Modern fracking began in the 1990’s and grew quickly and began to dominate market share in 2016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Shows growth in renewables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Renewables have more than doubled in market share since the early 90’s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97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Overall, we have begun to reduce the amount of carbon emissions in the US, however, not at a high enough pace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Considering natural gas has outpaced coal in recent years, we should first focus on eliminating coal as an energy source while making the transition to renewables/nuclear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620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sources are growing the fastest?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38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last decade, there is a clear loss of interest in coal outside of China and India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83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Major volatility and increases in price can be seen around the world in the coal markets over the last two decades, which may be impacting the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94DE8D-A07A-458F-8A01-96F253EB27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177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E2FB-0B32-4B75-5404-F38162611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A7E92A-3143-4A34-4CE9-D5461F2FE8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E64EB-852F-4A2B-1562-642C07AE1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E5596-C8DE-AA89-B768-A29FF3BA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F39E3-4824-1325-5EAD-E4642953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29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0970F-4162-4C8A-A319-223373218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EC877-A417-394D-0ECD-517A115946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2EFFA-7514-370C-6F05-7B7F1271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DA3E9-A928-EDAD-AE12-A748ACB7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CF2D-5D54-845D-8D98-F57245322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84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ECEAB3-4146-E7E3-E15D-413D5D1D72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FD9AE2-A8BE-6989-A213-A82D26728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F651C-E850-7C26-021C-DFBF9CF11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DC372-613E-F919-3763-15B579BB8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D1C82-C23F-32CC-B395-D13E0BDC1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77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3834A-F202-1DF2-DE47-AED4E2625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0907E-3D34-CDD1-56E2-5DF24D669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39987-3DD6-6342-9774-39C35D7D7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7E6B6-0FE1-086B-F8A5-F3138898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B626F-7CB5-70E0-E674-E77ABC7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3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1EA71-6152-C53B-EB49-ACC1D0DCD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AE147-DB29-6554-A080-618FE140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2D3EF-ED1C-7A7E-2258-BC60E4D4A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591A2-B6F2-8148-5C4A-3DC9ACB4B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4973C-4F44-2E10-A153-8E1DB3227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3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B24FF-8DCB-1766-B822-A54A8A6F5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45795-2332-96E4-14FD-0E72BB573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70CA17-9C71-C2B0-F86A-931C5F71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208D10-3AF3-3572-4032-D38095C8E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41A0DC-98BA-399D-BC40-9E9D600F4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BA701D-716D-7DB1-0C5B-32FA8440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16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149-52CF-5E61-D9FB-1794FFABB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610894-611D-E039-B84D-9157CC098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02417-EF59-9553-30CB-23C7F14DD9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7D464-FFE8-0B92-D03F-573FA9AAE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314E41-2C13-776D-5648-C8250A124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B15CFF-8AB5-23DB-72CE-07F582002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47A80-9695-6A06-E96B-FD0971C47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EF4EC4-59B9-F49A-AFBF-8F2E60BC9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536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E4C0B-D935-8977-6221-413E96532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060446-CA09-0C53-A8C1-50710ECE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DF8C6-06C8-2490-7B69-3E5708B5D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F933F4-DC9B-EE57-21F8-40D40FC76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016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E1AA6-30C8-1553-AE63-F746A2E94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3C1E07-1B0E-0A24-D7D2-A7155A51E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9AFD0-A6BF-14C3-A74D-C1421C41D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0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8764E-81E8-073B-8E86-EFD562EE9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32EDA-766C-7A44-D9EB-8AFB02990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9D331-A0D6-F43C-2641-07A72B666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85EF84-E333-996D-B6E9-4A5A1E79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A54CFA-4689-AC16-345C-4A3716DD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E62D3-A13F-61C4-D97C-0ABC630C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7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2AAC-EFB7-C2B0-D0DB-ECBB4FBF3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3AD1A1-337C-5687-660C-083330B04A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18EB84-98E7-AEA8-4F65-0C3AB45240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73C3-E751-57B6-0B02-16D0810C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E0D80-D218-4452-0B3C-ACEC5C78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FD6EA3-8996-8093-0A85-4133E402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04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8F4785-71BC-8E00-DB24-21C075D72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20000-2223-20B5-E529-A838744AE1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3781F-1DC9-6E31-315F-31B25BB90E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7C7EA-DFF1-4657-9462-11E38AED2D9C}" type="datetimeFigureOut">
              <a:rPr lang="en-US" smtClean="0"/>
              <a:t>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44FF-B64A-8616-D4C9-840512DE10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2A449A-AF33-1CAD-613E-F561255D2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1B269-37ED-477D-99EB-3639F57C7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87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nergy isn't just electricity – the common mistake obscuring the mammoth  task of decarbonisation">
            <a:extLst>
              <a:ext uri="{FF2B5EF4-FFF2-40B4-BE49-F238E27FC236}">
                <a16:creationId xmlns:a16="http://schemas.microsoft.com/office/drawing/2014/main" id="{13A4461C-7682-5324-4F03-F7D790F5C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463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241569-4B9B-C523-D3B4-5D2B4C125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ENERGY CONSUMPTION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17B75-4A99-FAC8-B42D-DC14AFD5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 dirty="0"/>
              <a:t>Matthew Miller</a:t>
            </a:r>
          </a:p>
        </p:txBody>
      </p:sp>
      <p:cxnSp>
        <p:nvCxnSpPr>
          <p:cNvPr id="19465" name="Straight Connector 19464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500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8BCC0-5333-1160-C2DD-A97885B8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How have other nations developed?</a:t>
            </a:r>
          </a:p>
        </p:txBody>
      </p:sp>
    </p:spTree>
    <p:extLst>
      <p:ext uri="{BB962C8B-B14F-4D97-AF65-F5344CB8AC3E}">
        <p14:creationId xmlns:p14="http://schemas.microsoft.com/office/powerpoint/2010/main" val="2274363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56726C-6337-0C92-EA94-E9D74F4C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Germany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EE05AAD-4C70-F820-AACC-FAC8B5AA5B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13" b="71799"/>
          <a:stretch/>
        </p:blipFill>
        <p:spPr bwMode="auto">
          <a:xfrm>
            <a:off x="1067086" y="2427541"/>
            <a:ext cx="10002728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291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0B730C-2833-9A2D-694A-D1EC1C685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China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0D71D085-7D40-EFB8-A6D1-CA8C1FED3B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81"/>
          <a:stretch/>
        </p:blipFill>
        <p:spPr bwMode="auto">
          <a:xfrm>
            <a:off x="1113819" y="2427541"/>
            <a:ext cx="9909263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53370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AD743-788A-6DE9-BF37-7DE9AD1F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Japan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42C96D0-8C13-DB6D-14A9-D06BABA96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5" b="43120"/>
          <a:stretch/>
        </p:blipFill>
        <p:spPr bwMode="auto">
          <a:xfrm>
            <a:off x="1094666" y="2427541"/>
            <a:ext cx="9947568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165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E60F-AB97-6033-C078-A8AEBD6F8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India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1C47410B-780C-3FBF-CA28-760436B0F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4" b="57384"/>
          <a:stretch/>
        </p:blipFill>
        <p:spPr bwMode="auto">
          <a:xfrm>
            <a:off x="1107809" y="2427541"/>
            <a:ext cx="9921282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2020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D7C87-D66F-FE47-CB06-A00DF084C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Russia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28EE0D48-754F-AFEC-D001-8DDA2FAFA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55" b="28555"/>
          <a:stretch/>
        </p:blipFill>
        <p:spPr bwMode="auto">
          <a:xfrm>
            <a:off x="1173527" y="2427541"/>
            <a:ext cx="9789846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23674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20819-7A28-E04C-137B-F42ACEB1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UK Distribution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F5E42E60-8551-BFC0-6ECC-CDC8ABFA3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70" b="14403"/>
          <a:stretch/>
        </p:blipFill>
        <p:spPr bwMode="auto">
          <a:xfrm>
            <a:off x="1081094" y="2427541"/>
            <a:ext cx="9974713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04081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666D72-7985-931A-4C07-48C0969A1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Saudi Arabia Distribution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picture containing text, cabinet, scoreboard&#10;&#10;Description automatically generated">
            <a:extLst>
              <a:ext uri="{FF2B5EF4-FFF2-40B4-BE49-F238E27FC236}">
                <a16:creationId xmlns:a16="http://schemas.microsoft.com/office/drawing/2014/main" id="{E2799F12-5147-1E4D-991F-3C62F4AB6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753" b="20216"/>
          <a:stretch/>
        </p:blipFill>
        <p:spPr bwMode="auto">
          <a:xfrm>
            <a:off x="320040" y="2767013"/>
            <a:ext cx="11496821" cy="3318694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35002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40C93-9AFF-8FB6-25CD-0EF3E039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028" y="3376123"/>
            <a:ext cx="4515147" cy="1529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400" b="0" i="0" dirty="0">
                <a:effectLst/>
              </a:rPr>
              <a:t>What is the rate of change of renewable vs rate of change of carbon intensive sources?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20482" name="Picture 2" descr="14 Alternative Energy Sources That Can Make a Difference | GreenMatch">
            <a:extLst>
              <a:ext uri="{FF2B5EF4-FFF2-40B4-BE49-F238E27FC236}">
                <a16:creationId xmlns:a16="http://schemas.microsoft.com/office/drawing/2014/main" id="{D8EBFB8F-8D9F-BD25-20A1-9AAB23524B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4" r="10755" b="3"/>
          <a:stretch/>
        </p:blipFill>
        <p:spPr bwMode="auto"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34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4C7759-08E6-F58F-EC7E-607A10F48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Coal Rate of Change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950DCA-AADA-8415-9C7B-17817BF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76" b="75000"/>
          <a:stretch/>
        </p:blipFill>
        <p:spPr bwMode="auto">
          <a:xfrm>
            <a:off x="320040" y="2712044"/>
            <a:ext cx="11496821" cy="3593371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6443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Color Cover">
            <a:extLst>
              <a:ext uri="{FF2B5EF4-FFF2-40B4-BE49-F238E27FC236}">
                <a16:creationId xmlns:a16="http://schemas.microsoft.com/office/drawing/2014/main" id="{63C1F321-BB96-4700-B3CE-1A6156067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FA1AD64-F15F-417D-956C-B2C211FC9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51" name="Color">
              <a:extLst>
                <a:ext uri="{FF2B5EF4-FFF2-40B4-BE49-F238E27FC236}">
                  <a16:creationId xmlns:a16="http://schemas.microsoft.com/office/drawing/2014/main" id="{5F3C79B0-E0DE-407E-B550-3FDEB67B0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Color">
              <a:extLst>
                <a:ext uri="{FF2B5EF4-FFF2-40B4-BE49-F238E27FC236}">
                  <a16:creationId xmlns:a16="http://schemas.microsoft.com/office/drawing/2014/main" id="{A1A2DFA8-F321-4204-9B31-A3713BC65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DC741CE4-983D-CD2D-4F24-DE6FE154E0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4687" y="841664"/>
            <a:ext cx="4867605" cy="5156800"/>
          </a:xfrm>
        </p:spPr>
        <p:txBody>
          <a:bodyPr anchor="ctr"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Data: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World Energy Consumption (Electric)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Coal Prices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Solar Prices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Emissions</a:t>
            </a:r>
          </a:p>
          <a:p>
            <a:pPr marL="342900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Some questions: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What renewable energy sources are available as an alternative to traditional?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How have source distributions evolved over time?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What source generates the most carbon emissions?</a:t>
            </a:r>
          </a:p>
          <a:p>
            <a:pPr marL="800100" lvl="1" indent="-342900" algn="l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How do prices affect energy consumption?</a:t>
            </a:r>
          </a:p>
        </p:txBody>
      </p:sp>
    </p:spTree>
    <p:extLst>
      <p:ext uri="{BB962C8B-B14F-4D97-AF65-F5344CB8AC3E}">
        <p14:creationId xmlns:p14="http://schemas.microsoft.com/office/powerpoint/2010/main" val="1976150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54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779A70-617E-1B4E-9915-0D4D9B54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Coal Market Prices</a:t>
            </a:r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67636313-B6A0-AD7D-2CBB-4B5D077680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32581"/>
            <a:ext cx="7188199" cy="39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670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DFBCD-F10C-2924-E357-74BED5146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Solar Rate of Change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F9397FD-12B5-2E13-790B-DAA58694C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23" b="12500"/>
          <a:stretch/>
        </p:blipFill>
        <p:spPr bwMode="auto">
          <a:xfrm>
            <a:off x="320040" y="2689919"/>
            <a:ext cx="11496821" cy="3637622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8071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C75EBF-7437-FB71-5E33-3033F0C0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the investments in solar?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EC5F5A9-6444-E915-2E02-F927A54FA9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38600" y="1486492"/>
            <a:ext cx="7188199" cy="388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483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35" name="Rectangle 21523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36" name="Rectangle 21525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9CDA12-AE97-5B7E-D4DE-6D470D3DE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10912"/>
            <a:ext cx="2889504" cy="1344168"/>
          </a:xfrm>
        </p:spPr>
        <p:txBody>
          <a:bodyPr anchor="ctr">
            <a:normAutofit/>
          </a:bodyPr>
          <a:lstStyle/>
          <a:p>
            <a:r>
              <a:rPr lang="en-US" sz="2600">
                <a:solidFill>
                  <a:schemeClr val="bg1"/>
                </a:solidFill>
              </a:rPr>
              <a:t>The Future </a:t>
            </a:r>
            <a:endParaRPr lang="en-US" sz="2600" dirty="0">
              <a:solidFill>
                <a:schemeClr val="bg1"/>
              </a:solidFill>
            </a:endParaRPr>
          </a:p>
        </p:txBody>
      </p:sp>
      <p:pic>
        <p:nvPicPr>
          <p:cNvPr id="21506" name="Picture 2" descr="A 100-mile long emissions-free smart city is set to be constructed in Saudi  Arabia | Mashable">
            <a:extLst>
              <a:ext uri="{FF2B5EF4-FFF2-40B4-BE49-F238E27FC236}">
                <a16:creationId xmlns:a16="http://schemas.microsoft.com/office/drawing/2014/main" id="{DCFA2C5F-A485-C959-9272-059CE12D4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85" y="945398"/>
            <a:ext cx="5212080" cy="293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Telosa: Marc Lore and Bjarke Ingels unveil plans for 5-million-person city  in the American desert - CNN Style">
            <a:extLst>
              <a:ext uri="{FF2B5EF4-FFF2-40B4-BE49-F238E27FC236}">
                <a16:creationId xmlns:a16="http://schemas.microsoft.com/office/drawing/2014/main" id="{E85C92E8-0A11-6F6C-292F-0D706606D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935" y="951914"/>
            <a:ext cx="5212080" cy="291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37" name="Straight Connector 21527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663D6-6577-702C-8A61-DEA864107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9976" y="5010912"/>
            <a:ext cx="6976872" cy="1344168"/>
          </a:xfrm>
        </p:spPr>
        <p:txBody>
          <a:bodyPr anchor="ctr">
            <a:normAutofit/>
          </a:bodyPr>
          <a:lstStyle/>
          <a:p>
            <a:pPr lvl="1"/>
            <a:r>
              <a:rPr lang="en-US" sz="1100">
                <a:solidFill>
                  <a:schemeClr val="bg1"/>
                </a:solidFill>
              </a:rPr>
              <a:t>The energy transition is ahead of us</a:t>
            </a:r>
          </a:p>
          <a:p>
            <a:pPr lvl="2"/>
            <a:r>
              <a:rPr lang="en-US" sz="1100">
                <a:solidFill>
                  <a:schemeClr val="bg1"/>
                </a:solidFill>
              </a:rPr>
              <a:t>What will the energy distributions look like in a decade?</a:t>
            </a:r>
          </a:p>
          <a:p>
            <a:pPr lvl="1"/>
            <a:r>
              <a:rPr lang="en-US" sz="1100">
                <a:solidFill>
                  <a:schemeClr val="bg1"/>
                </a:solidFill>
              </a:rPr>
              <a:t>Sustainability Projects:</a:t>
            </a:r>
          </a:p>
          <a:p>
            <a:pPr lvl="2"/>
            <a:r>
              <a:rPr lang="en-US" sz="1100">
                <a:solidFill>
                  <a:schemeClr val="bg1"/>
                </a:solidFill>
              </a:rPr>
              <a:t>Inflation Reduction Act (USA)</a:t>
            </a:r>
          </a:p>
          <a:p>
            <a:pPr lvl="2"/>
            <a:r>
              <a:rPr lang="en-US" sz="1100">
                <a:solidFill>
                  <a:schemeClr val="bg1"/>
                </a:solidFill>
              </a:rPr>
              <a:t>The Line in Saudi Arabia</a:t>
            </a:r>
          </a:p>
          <a:p>
            <a:pPr lvl="2"/>
            <a:r>
              <a:rPr lang="en-US" sz="1100">
                <a:solidFill>
                  <a:schemeClr val="bg1"/>
                </a:solidFill>
              </a:rPr>
              <a:t>Telosa in the US desert</a:t>
            </a:r>
          </a:p>
        </p:txBody>
      </p:sp>
    </p:spTree>
    <p:extLst>
      <p:ext uri="{BB962C8B-B14F-4D97-AF65-F5344CB8AC3E}">
        <p14:creationId xmlns:p14="http://schemas.microsoft.com/office/powerpoint/2010/main" val="3131818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FFD1-1CE9-B0FA-16C9-E7E7130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B9C7231E-282E-1D93-EA0C-07AB6695B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265"/>
          <a:stretch/>
        </p:blipFill>
        <p:spPr bwMode="auto">
          <a:xfrm>
            <a:off x="1043136" y="1825625"/>
            <a:ext cx="10105728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04221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0376-44D2-405C-CF01-6DDDD3B9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6D70B520-21E7-A82C-C6D6-546816F51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5" b="72068"/>
          <a:stretch/>
        </p:blipFill>
        <p:spPr bwMode="auto">
          <a:xfrm>
            <a:off x="927229" y="1825625"/>
            <a:ext cx="10337541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04881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1D03-487F-6088-3F54-CED96A380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39D9E2F2-FA4E-E2DB-0C43-89C7873B3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81" b="57637"/>
          <a:stretch/>
        </p:blipFill>
        <p:spPr bwMode="auto">
          <a:xfrm>
            <a:off x="986216" y="1825625"/>
            <a:ext cx="10219568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3930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C8188F6D-C562-92E8-6762-16D0D19ED0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2" b="43206"/>
          <a:stretch/>
        </p:blipFill>
        <p:spPr bwMode="auto">
          <a:xfrm>
            <a:off x="986216" y="1825625"/>
            <a:ext cx="10219568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14068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DAA5B-A571-8E94-2690-3E79EA66D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5EAF6E0-B2A0-6E10-88D6-AC205F17C6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66" b="28698"/>
          <a:stretch/>
        </p:blipFill>
        <p:spPr bwMode="auto">
          <a:xfrm>
            <a:off x="1404722" y="1939288"/>
            <a:ext cx="9792457" cy="42161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3224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24DBC-1B3F-0B80-54CA-A8D4AD2E1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E5CFA53C-7DCD-BAF0-B990-53A34B3FFA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75" b="14575"/>
          <a:stretch/>
        </p:blipFill>
        <p:spPr bwMode="auto">
          <a:xfrm>
            <a:off x="2364340" y="2456867"/>
            <a:ext cx="7806639" cy="326672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4886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2" name="Rectangle 4121">
            <a:extLst>
              <a:ext uri="{FF2B5EF4-FFF2-40B4-BE49-F238E27FC236}">
                <a16:creationId xmlns:a16="http://schemas.microsoft.com/office/drawing/2014/main" id="{2032B1E8-BC40-4380-97A6-14C0320AE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4" name="Rectangle 4123">
            <a:extLst>
              <a:ext uri="{FF2B5EF4-FFF2-40B4-BE49-F238E27FC236}">
                <a16:creationId xmlns:a16="http://schemas.microsoft.com/office/drawing/2014/main" id="{82BEABD9-E1ED-49C7-8734-5494C88E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00BE652-6EB9-635C-12DA-4288D98A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85" y="971459"/>
            <a:ext cx="5212080" cy="285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6" name="Straight Connector 4125">
            <a:extLst>
              <a:ext uri="{FF2B5EF4-FFF2-40B4-BE49-F238E27FC236}">
                <a16:creationId xmlns:a16="http://schemas.microsoft.com/office/drawing/2014/main" id="{17341211-05E5-4FDD-98B1-F551CD0EA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9512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F949B-B5FB-1517-FB8D-6EB8D049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0" y="5010912"/>
            <a:ext cx="6975347" cy="1344168"/>
          </a:xfrm>
        </p:spPr>
        <p:txBody>
          <a:bodyPr anchor="ctr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</a:rPr>
              <a:t>How much electricity is generated by each source worldwide?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How has their market share developed over time?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626143-C160-D5D5-AF8E-114AC66A1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050" y="993408"/>
            <a:ext cx="5212080" cy="2879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70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1F497-82B9-6B0D-B4E6-456957868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hart, scatter chart&#10;&#10;Description automatically generated">
            <a:extLst>
              <a:ext uri="{FF2B5EF4-FFF2-40B4-BE49-F238E27FC236}">
                <a16:creationId xmlns:a16="http://schemas.microsoft.com/office/drawing/2014/main" id="{3382CCC2-C3D1-6EE6-4363-284B552AF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5" b="-10"/>
          <a:stretch/>
        </p:blipFill>
        <p:spPr bwMode="auto">
          <a:xfrm>
            <a:off x="1623688" y="2170546"/>
            <a:ext cx="9105738" cy="39202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4370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022D7-05F7-754D-7795-60BBCCDD7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6832D89A-807A-A2DE-16A1-7BE850B9C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111"/>
          <a:stretch/>
        </p:blipFill>
        <p:spPr bwMode="auto">
          <a:xfrm>
            <a:off x="1116158" y="1825625"/>
            <a:ext cx="9959684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216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5C0-74E2-B809-F522-38BA7D3E9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B5A34A36-5056-57D8-33D5-924F6209D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8" b="71913"/>
          <a:stretch/>
        </p:blipFill>
        <p:spPr bwMode="auto">
          <a:xfrm>
            <a:off x="1116158" y="1825625"/>
            <a:ext cx="9959684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46127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82CD3-1EC5-DC1C-8C5B-12A3057A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E3803781-7E8D-3B79-BABD-41AE5962C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57" b="57562"/>
          <a:stretch/>
        </p:blipFill>
        <p:spPr bwMode="auto">
          <a:xfrm>
            <a:off x="1003222" y="1825625"/>
            <a:ext cx="10185556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155808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03BD4-12CD-054D-0DC1-5B129A76C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6DE63B0E-F1A8-E0A1-EE9D-C2D3D1C865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09" b="43287"/>
          <a:stretch/>
        </p:blipFill>
        <p:spPr bwMode="auto">
          <a:xfrm>
            <a:off x="974182" y="1825625"/>
            <a:ext cx="10243636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75616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7B2B-C541-78BC-E96C-27BE74CD2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0F292034-94B1-3710-13EB-AB8ED4914D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30" b="28548"/>
          <a:stretch/>
        </p:blipFill>
        <p:spPr bwMode="auto">
          <a:xfrm>
            <a:off x="1198321" y="1825625"/>
            <a:ext cx="9795358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57594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3791-33E5-5B83-DE06-F8CBD368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BF7E2DF6-5476-5839-AA5B-F95CF8DC3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69" b="14503"/>
          <a:stretch/>
        </p:blipFill>
        <p:spPr bwMode="auto">
          <a:xfrm>
            <a:off x="945194" y="1825625"/>
            <a:ext cx="10301612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81671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C85A-6955-CFED-FD79-35291A1E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Graphical user interface, application, table, Word&#10;&#10;Description automatically generated">
            <a:extLst>
              <a:ext uri="{FF2B5EF4-FFF2-40B4-BE49-F238E27FC236}">
                <a16:creationId xmlns:a16="http://schemas.microsoft.com/office/drawing/2014/main" id="{D06DA51E-E71D-D821-99E2-C75C9990D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70" b="-7"/>
          <a:stretch/>
        </p:blipFill>
        <p:spPr bwMode="auto">
          <a:xfrm>
            <a:off x="1061056" y="1825625"/>
            <a:ext cx="10069888" cy="435133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3629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7" name="Rectangle 51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E44C7-07A2-A0F4-3AED-932186D76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 algn="ctr"/>
            <a:r>
              <a:rPr lang="en-US" sz="3400" dirty="0">
                <a:solidFill>
                  <a:srgbClr val="FFFFFF"/>
                </a:solidFill>
              </a:rPr>
              <a:t>Traditional Coal and Oil</a:t>
            </a:r>
          </a:p>
        </p:txBody>
      </p:sp>
      <p:cxnSp>
        <p:nvCxnSpPr>
          <p:cNvPr id="5149" name="Straight Connector 51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6" name="Picture 6">
            <a:extLst>
              <a:ext uri="{FF2B5EF4-FFF2-40B4-BE49-F238E27FC236}">
                <a16:creationId xmlns:a16="http://schemas.microsoft.com/office/drawing/2014/main" id="{273016BE-3191-21E7-2B2B-84AFC97F1E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966179"/>
            <a:ext cx="5455917" cy="29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51" name="Straight Connector 515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0" name="Picture 10">
            <a:extLst>
              <a:ext uri="{FF2B5EF4-FFF2-40B4-BE49-F238E27FC236}">
                <a16:creationId xmlns:a16="http://schemas.microsoft.com/office/drawing/2014/main" id="{733E14C0-001D-6222-C29C-A754726F6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979818"/>
            <a:ext cx="5455917" cy="28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44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37229-244C-06BF-25C8-79F2ED01B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Renewables and Nuclear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6C40-6007-104B-9B2F-A3CB5D60E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E1795E"/>
                </a:solidFill>
              </a:rPr>
              <a:t>What else does the data tell us?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590A5E7F-5B60-463C-41D8-726BA6CA3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1567" y="2966179"/>
            <a:ext cx="5455917" cy="2918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555B81B-64E4-0E2D-DD4F-BDDB219BF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979818"/>
            <a:ext cx="5455917" cy="28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025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2" name="Rectangle 13335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38B605-05DF-F913-7008-9F81F7A54E04}"/>
              </a:ext>
            </a:extLst>
          </p:cNvPr>
          <p:cNvSpPr txBox="1"/>
          <p:nvPr/>
        </p:nvSpPr>
        <p:spPr>
          <a:xfrm>
            <a:off x="649270" y="506727"/>
            <a:ext cx="3885141" cy="1526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GDP and Energy Consumption</a:t>
            </a:r>
          </a:p>
        </p:txBody>
      </p:sp>
      <p:cxnSp>
        <p:nvCxnSpPr>
          <p:cNvPr id="13343" name="Straight Connector 13337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FF2E8-5546-1A49-BBAA-4586E4A07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solidFill>
                  <a:schemeClr val="bg1"/>
                </a:solidFill>
              </a:rPr>
              <a:t>Why such a high energy to GDP ratio in Russia? </a:t>
            </a:r>
          </a:p>
          <a:p>
            <a:r>
              <a:rPr lang="en-US" sz="2200">
                <a:solidFill>
                  <a:schemeClr val="bg1"/>
                </a:solidFill>
              </a:rPr>
              <a:t>United States and China have the largest GDP’s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0DB2D4C-473B-1E73-5BCE-109217B6EF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92" b="-2"/>
          <a:stretch/>
        </p:blipFill>
        <p:spPr bwMode="auto">
          <a:xfrm>
            <a:off x="393308" y="2523915"/>
            <a:ext cx="55594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>
            <a:extLst>
              <a:ext uri="{FF2B5EF4-FFF2-40B4-BE49-F238E27FC236}">
                <a16:creationId xmlns:a16="http://schemas.microsoft.com/office/drawing/2014/main" id="{94F06CF4-1845-B3A6-86E6-38A2D2DA3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62" b="-3"/>
          <a:stretch/>
        </p:blipFill>
        <p:spPr bwMode="auto">
          <a:xfrm>
            <a:off x="6251736" y="2527997"/>
            <a:ext cx="554695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74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18517C-1C43-8B59-E03C-82331C8FE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Energy and Populations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AD42E9C-4417-29F8-BFE1-D5802751FAD3}"/>
              </a:ext>
            </a:extLst>
          </p:cNvPr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US citizens consume by far the most energy per person, but this has trended down as China rises in the last 20 years</a:t>
            </a:r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43A68A98-F8BA-4232-9A88-B39C7FC222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" b="2"/>
          <a:stretch/>
        </p:blipFill>
        <p:spPr bwMode="auto">
          <a:xfrm>
            <a:off x="5110716" y="1616567"/>
            <a:ext cx="6596652" cy="346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0637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FF69F-7D4A-08B2-2909-1DC45183F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 Energy Distribution</a:t>
            </a:r>
          </a:p>
        </p:txBody>
      </p:sp>
      <p:cxnSp>
        <p:nvCxnSpPr>
          <p:cNvPr id="23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3B2F1A3C-EEB4-7728-27C2-F9F30464F2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8" b="-162"/>
          <a:stretch/>
        </p:blipFill>
        <p:spPr bwMode="auto">
          <a:xfrm>
            <a:off x="1198921" y="2427541"/>
            <a:ext cx="9739058" cy="3997637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7068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: Top Corners Rounded 2068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1" name="Rectangle: Top Corners Rounded 2070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D52CF-7092-98A0-D0AA-2AA6B11F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Emissions per Source</a:t>
            </a:r>
          </a:p>
        </p:txBody>
      </p:sp>
      <p:cxnSp>
        <p:nvCxnSpPr>
          <p:cNvPr id="2073" name="Straight Connector 2072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45D67F-2B15-08B7-F974-107711FFBC19}"/>
              </a:ext>
            </a:extLst>
          </p:cNvPr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US Electric Sector CO2 emissions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Coal is clearly the greatest emitter of carbon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7B1768F-9299-CEE3-9505-3AFFFCF19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69" b="2"/>
          <a:stretch/>
        </p:blipFill>
        <p:spPr bwMode="auto">
          <a:xfrm>
            <a:off x="5203767" y="1522035"/>
            <a:ext cx="6542117" cy="365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428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2955</TotalTime>
  <Words>711</Words>
  <Application>Microsoft Office PowerPoint</Application>
  <PresentationFormat>Widescreen</PresentationFormat>
  <Paragraphs>95</Paragraphs>
  <Slides>37</Slides>
  <Notes>12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ENERGY CONSUMPTION</vt:lpstr>
      <vt:lpstr>PowerPoint Presentation</vt:lpstr>
      <vt:lpstr>PowerPoint Presentation</vt:lpstr>
      <vt:lpstr>Traditional Coal and Oil</vt:lpstr>
      <vt:lpstr>Renewables and Nuclear</vt:lpstr>
      <vt:lpstr>PowerPoint Presentation</vt:lpstr>
      <vt:lpstr>Energy and Populations</vt:lpstr>
      <vt:lpstr>US Energy Distribution</vt:lpstr>
      <vt:lpstr>Emissions per Source</vt:lpstr>
      <vt:lpstr>How have other nations developed?</vt:lpstr>
      <vt:lpstr>Germany Distribution</vt:lpstr>
      <vt:lpstr>China Distribution</vt:lpstr>
      <vt:lpstr>Japan Distribution</vt:lpstr>
      <vt:lpstr>India Distribution</vt:lpstr>
      <vt:lpstr>Russia Distribution</vt:lpstr>
      <vt:lpstr>UK Distribution</vt:lpstr>
      <vt:lpstr>Saudi Arabia Distribution</vt:lpstr>
      <vt:lpstr>What is the rate of change of renewable vs rate of change of carbon intensive sources? </vt:lpstr>
      <vt:lpstr>Coal Rate of Change</vt:lpstr>
      <vt:lpstr>Coal Market Prices</vt:lpstr>
      <vt:lpstr>Solar Rate of Change</vt:lpstr>
      <vt:lpstr>Why the investments in solar?</vt:lpstr>
      <vt:lpstr>The Future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CONSUMPTION</dc:title>
  <dc:creator>Matthew Miller</dc:creator>
  <cp:lastModifiedBy>Matthew Miller</cp:lastModifiedBy>
  <cp:revision>1</cp:revision>
  <dcterms:created xsi:type="dcterms:W3CDTF">2023-01-30T20:01:57Z</dcterms:created>
  <dcterms:modified xsi:type="dcterms:W3CDTF">2023-02-01T21:17:15Z</dcterms:modified>
</cp:coreProperties>
</file>